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3"/>
  </p:sldMasterIdLst>
  <p:notesMasterIdLst>
    <p:notesMasterId r:id="rId21"/>
  </p:notesMasterIdLst>
  <p:sldIdLst>
    <p:sldId id="275" r:id="rId4"/>
    <p:sldId id="276" r:id="rId5"/>
    <p:sldId id="277" r:id="rId6"/>
    <p:sldId id="281" r:id="rId7"/>
    <p:sldId id="280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5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0482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image" Target="file:///C:\Users\1V994W2\PycharmProjects\PPT_Background_Generation/pic_temp/pic_sup.png" TargetMode="Externa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8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7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image" Target="file:///C:\Users\1V994W2\PycharmProjects\PPT_Background_Generation/pic_temp/pic_half_right.png" TargetMode="External"/><Relationship Id="rId3" Type="http://schemas.openxmlformats.org/officeDocument/2006/relationships/image" Target="../media/image4.png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tags" Target="../tags/tag22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21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20.xml"/><Relationship Id="rId13" Type="http://schemas.openxmlformats.org/officeDocument/2006/relationships/tags" Target="../tags/tag27.xml"/><Relationship Id="rId12" Type="http://schemas.openxmlformats.org/officeDocument/2006/relationships/tags" Target="../tags/tag26.xml"/><Relationship Id="rId11" Type="http://schemas.openxmlformats.org/officeDocument/2006/relationships/tags" Target="../tags/tag25.xml"/><Relationship Id="rId10" Type="http://schemas.openxmlformats.org/officeDocument/2006/relationships/tags" Target="../tags/tag24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29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2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image" Target="file:///C:\Users\1V994W2\Documents\Tencent%20Files\574576071\FileRecv\&#25340;&#35013;&#32032;&#26448;\&#31616;&#32422;&#28385;&#29256;-28\\06\subject_holdleft_0,130,180_0_staid_full_0.png" TargetMode="External"/><Relationship Id="rId3" Type="http://schemas.openxmlformats.org/officeDocument/2006/relationships/image" Target="../media/image5.png"/><Relationship Id="rId2" Type="http://schemas.openxmlformats.org/officeDocument/2006/relationships/tags" Target="../tags/tag38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49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48.xml"/><Relationship Id="rId13" Type="http://schemas.openxmlformats.org/officeDocument/2006/relationships/tags" Target="../tags/tag55.xml"/><Relationship Id="rId12" Type="http://schemas.openxmlformats.org/officeDocument/2006/relationships/tags" Target="../tags/tag54.xml"/><Relationship Id="rId11" Type="http://schemas.openxmlformats.org/officeDocument/2006/relationships/tags" Target="../tags/tag53.xml"/><Relationship Id="rId10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57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56.xml"/><Relationship Id="rId12" Type="http://schemas.openxmlformats.org/officeDocument/2006/relationships/tags" Target="../tags/tag62.xml"/><Relationship Id="rId11" Type="http://schemas.openxmlformats.org/officeDocument/2006/relationships/tags" Target="../tags/tag61.xml"/><Relationship Id="rId10" Type="http://schemas.openxmlformats.org/officeDocument/2006/relationships/tags" Target="../tags/tag6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64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63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image" Target="file:///C:\Users\1V994W2\PycharmProjects\PPT_Background_Generation/pic_temp/pic_sup.png" TargetMode="External"/><Relationship Id="rId3" Type="http://schemas.openxmlformats.org/officeDocument/2006/relationships/image" Target="../media/image1.png"/><Relationship Id="rId2" Type="http://schemas.openxmlformats.org/officeDocument/2006/relationships/tags" Target="../tags/tag69.xml"/><Relationship Id="rId13" Type="http://schemas.openxmlformats.org/officeDocument/2006/relationships/tags" Target="../tags/tag78.xml"/><Relationship Id="rId12" Type="http://schemas.openxmlformats.org/officeDocument/2006/relationships/tags" Target="../tags/tag77.xml"/><Relationship Id="rId11" Type="http://schemas.openxmlformats.org/officeDocument/2006/relationships/tags" Target="../tags/tag76.xml"/><Relationship Id="rId10" Type="http://schemas.openxmlformats.org/officeDocument/2006/relationships/tags" Target="../tags/tag7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3.png"/><Relationship Id="rId5" Type="http://schemas.openxmlformats.org/officeDocument/2006/relationships/tags" Target="../tags/tag80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2.png"/><Relationship Id="rId2" Type="http://schemas.openxmlformats.org/officeDocument/2006/relationships/tags" Target="../tags/tag79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87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3" Type="http://schemas.openxmlformats.org/officeDocument/2006/relationships/tags" Target="../tags/tag92.xml"/><Relationship Id="rId12" Type="http://schemas.openxmlformats.org/officeDocument/2006/relationships/tags" Target="../tags/tag91.xml"/><Relationship Id="rId11" Type="http://schemas.openxmlformats.org/officeDocument/2006/relationships/tags" Target="../tags/tag90.xml"/><Relationship Id="rId10" Type="http://schemas.openxmlformats.org/officeDocument/2006/relationships/tags" Target="../tags/tag89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103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112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4" Type="http://schemas.openxmlformats.org/officeDocument/2006/relationships/tags" Target="../tags/tag118.xml"/><Relationship Id="rId13" Type="http://schemas.openxmlformats.org/officeDocument/2006/relationships/tags" Target="../tags/tag117.xml"/><Relationship Id="rId12" Type="http://schemas.openxmlformats.org/officeDocument/2006/relationships/tags" Target="../tags/tag116.xml"/><Relationship Id="rId11" Type="http://schemas.openxmlformats.org/officeDocument/2006/relationships/tags" Target="../tags/tag115.xml"/><Relationship Id="rId10" Type="http://schemas.openxmlformats.org/officeDocument/2006/relationships/tags" Target="../tags/tag114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121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6" Type="http://schemas.openxmlformats.org/officeDocument/2006/relationships/tags" Target="../tags/tag129.xml"/><Relationship Id="rId15" Type="http://schemas.openxmlformats.org/officeDocument/2006/relationships/tags" Target="../tags/tag128.xml"/><Relationship Id="rId14" Type="http://schemas.openxmlformats.org/officeDocument/2006/relationships/tags" Target="../tags/tag127.xml"/><Relationship Id="rId13" Type="http://schemas.openxmlformats.org/officeDocument/2006/relationships/tags" Target="../tags/tag126.xml"/><Relationship Id="rId12" Type="http://schemas.openxmlformats.org/officeDocument/2006/relationships/tags" Target="../tags/tag125.xml"/><Relationship Id="rId11" Type="http://schemas.openxmlformats.org/officeDocument/2006/relationships/tags" Target="../tags/tag124.xml"/><Relationship Id="rId10" Type="http://schemas.openxmlformats.org/officeDocument/2006/relationships/tags" Target="../tags/tag123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33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3.png"/><Relationship Id="rId6" Type="http://schemas.openxmlformats.org/officeDocument/2006/relationships/tags" Target="../tags/tag132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2.png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3" Type="http://schemas.openxmlformats.org/officeDocument/2006/relationships/tags" Target="../tags/tag137.xml"/><Relationship Id="rId12" Type="http://schemas.openxmlformats.org/officeDocument/2006/relationships/tags" Target="../tags/tag136.xml"/><Relationship Id="rId11" Type="http://schemas.openxmlformats.org/officeDocument/2006/relationships/tags" Target="../tags/tag135.xml"/><Relationship Id="rId10" Type="http://schemas.openxmlformats.org/officeDocument/2006/relationships/tags" Target="../tags/tag134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51.xml"/><Relationship Id="rId8" Type="http://schemas.openxmlformats.org/officeDocument/2006/relationships/tags" Target="../tags/tag150.xml"/><Relationship Id="rId7" Type="http://schemas.openxmlformats.org/officeDocument/2006/relationships/tags" Target="../tags/tag149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4" Type="http://schemas.openxmlformats.org/officeDocument/2006/relationships/tags" Target="../tags/tag156.xml"/><Relationship Id="rId13" Type="http://schemas.openxmlformats.org/officeDocument/2006/relationships/tags" Target="../tags/tag155.xml"/><Relationship Id="rId12" Type="http://schemas.openxmlformats.org/officeDocument/2006/relationships/tags" Target="../tags/tag154.xml"/><Relationship Id="rId11" Type="http://schemas.openxmlformats.org/officeDocument/2006/relationships/tags" Target="../tags/tag153.xml"/><Relationship Id="rId10" Type="http://schemas.openxmlformats.org/officeDocument/2006/relationships/tags" Target="../tags/tag1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64.xml"/><Relationship Id="rId8" Type="http://schemas.openxmlformats.org/officeDocument/2006/relationships/tags" Target="../tags/tag163.xml"/><Relationship Id="rId7" Type="http://schemas.openxmlformats.org/officeDocument/2006/relationships/tags" Target="../tags/tag162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1" Type="http://schemas.openxmlformats.org/officeDocument/2006/relationships/tags" Target="../tags/tag166.xml"/><Relationship Id="rId10" Type="http://schemas.openxmlformats.org/officeDocument/2006/relationships/tags" Target="../tags/tag16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2" Type="http://schemas.openxmlformats.org/officeDocument/2006/relationships/tags" Target="../tags/tag177.xml"/><Relationship Id="rId11" Type="http://schemas.openxmlformats.org/officeDocument/2006/relationships/tags" Target="../tags/tag176.xml"/><Relationship Id="rId10" Type="http://schemas.openxmlformats.org/officeDocument/2006/relationships/tags" Target="../tags/tag175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tags" Target="../tags/tag184.xml"/><Relationship Id="rId7" Type="http://schemas.openxmlformats.org/officeDocument/2006/relationships/tags" Target="../tags/tag183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2" Type="http://schemas.openxmlformats.org/officeDocument/2006/relationships/tags" Target="../tags/tag18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96.xml"/><Relationship Id="rId8" Type="http://schemas.openxmlformats.org/officeDocument/2006/relationships/tags" Target="../tags/tag195.xml"/><Relationship Id="rId7" Type="http://schemas.openxmlformats.org/officeDocument/2006/relationships/tags" Target="../tags/tag194.xml"/><Relationship Id="rId6" Type="http://schemas.openxmlformats.org/officeDocument/2006/relationships/tags" Target="../tags/tag193.xml"/><Relationship Id="rId5" Type="http://schemas.openxmlformats.org/officeDocument/2006/relationships/tags" Target="../tags/tag192.xml"/><Relationship Id="rId4" Type="http://schemas.openxmlformats.org/officeDocument/2006/relationships/tags" Target="../tags/tag191.xml"/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4" Type="http://schemas.openxmlformats.org/officeDocument/2006/relationships/tags" Target="../tags/tag201.xml"/><Relationship Id="rId13" Type="http://schemas.openxmlformats.org/officeDocument/2006/relationships/tags" Target="../tags/tag200.xml"/><Relationship Id="rId12" Type="http://schemas.openxmlformats.org/officeDocument/2006/relationships/tags" Target="../tags/tag199.xml"/><Relationship Id="rId11" Type="http://schemas.openxmlformats.org/officeDocument/2006/relationships/tags" Target="../tags/tag198.xml"/><Relationship Id="rId10" Type="http://schemas.openxmlformats.org/officeDocument/2006/relationships/tags" Target="../tags/tag197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209.xml"/><Relationship Id="rId8" Type="http://schemas.openxmlformats.org/officeDocument/2006/relationships/tags" Target="../tags/tag208.xml"/><Relationship Id="rId7" Type="http://schemas.openxmlformats.org/officeDocument/2006/relationships/tags" Target="../tags/tag207.xml"/><Relationship Id="rId6" Type="http://schemas.openxmlformats.org/officeDocument/2006/relationships/tags" Target="../tags/tag206.xml"/><Relationship Id="rId5" Type="http://schemas.openxmlformats.org/officeDocument/2006/relationships/tags" Target="../tags/tag205.xml"/><Relationship Id="rId4" Type="http://schemas.openxmlformats.org/officeDocument/2006/relationships/tags" Target="../tags/tag204.xml"/><Relationship Id="rId3" Type="http://schemas.openxmlformats.org/officeDocument/2006/relationships/tags" Target="../tags/tag203.xml"/><Relationship Id="rId2" Type="http://schemas.openxmlformats.org/officeDocument/2006/relationships/tags" Target="../tags/tag202.xml"/><Relationship Id="rId10" Type="http://schemas.openxmlformats.org/officeDocument/2006/relationships/tags" Target="../tags/tag210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21.xml"/><Relationship Id="rId8" Type="http://schemas.openxmlformats.org/officeDocument/2006/relationships/tags" Target="../tags/tag220.xml"/><Relationship Id="rId7" Type="http://schemas.openxmlformats.org/officeDocument/2006/relationships/tags" Target="../tags/tag219.xml"/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2" Type="http://schemas.openxmlformats.org/officeDocument/2006/relationships/tags" Target="../tags/tag224.xml"/><Relationship Id="rId11" Type="http://schemas.openxmlformats.org/officeDocument/2006/relationships/tags" Target="../tags/tag223.xml"/><Relationship Id="rId10" Type="http://schemas.openxmlformats.org/officeDocument/2006/relationships/tags" Target="../tags/tag222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32.xml"/><Relationship Id="rId8" Type="http://schemas.openxmlformats.org/officeDocument/2006/relationships/tags" Target="../tags/tag231.xml"/><Relationship Id="rId7" Type="http://schemas.openxmlformats.org/officeDocument/2006/relationships/tags" Target="../tags/tag230.xml"/><Relationship Id="rId6" Type="http://schemas.openxmlformats.org/officeDocument/2006/relationships/tags" Target="../tags/tag229.xml"/><Relationship Id="rId5" Type="http://schemas.openxmlformats.org/officeDocument/2006/relationships/tags" Target="../tags/tag228.xml"/><Relationship Id="rId4" Type="http://schemas.openxmlformats.org/officeDocument/2006/relationships/tags" Target="../tags/tag227.xml"/><Relationship Id="rId3" Type="http://schemas.openxmlformats.org/officeDocument/2006/relationships/tags" Target="../tags/tag226.xml"/><Relationship Id="rId2" Type="http://schemas.openxmlformats.org/officeDocument/2006/relationships/tags" Target="../tags/tag225.xml"/><Relationship Id="rId12" Type="http://schemas.openxmlformats.org/officeDocument/2006/relationships/tags" Target="../tags/tag235.xml"/><Relationship Id="rId11" Type="http://schemas.openxmlformats.org/officeDocument/2006/relationships/tags" Target="../tags/tag234.xml"/><Relationship Id="rId10" Type="http://schemas.openxmlformats.org/officeDocument/2006/relationships/tags" Target="../tags/tag233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43.xml"/><Relationship Id="rId8" Type="http://schemas.openxmlformats.org/officeDocument/2006/relationships/tags" Target="../tags/tag242.xml"/><Relationship Id="rId7" Type="http://schemas.openxmlformats.org/officeDocument/2006/relationships/tags" Target="../tags/tag241.xml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1" Type="http://schemas.openxmlformats.org/officeDocument/2006/relationships/tags" Target="../tags/tag245.xml"/><Relationship Id="rId10" Type="http://schemas.openxmlformats.org/officeDocument/2006/relationships/tags" Target="../tags/tag244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53.xml"/><Relationship Id="rId8" Type="http://schemas.openxmlformats.org/officeDocument/2006/relationships/tags" Target="../tags/tag252.xml"/><Relationship Id="rId7" Type="http://schemas.openxmlformats.org/officeDocument/2006/relationships/tags" Target="../tags/tag251.xml"/><Relationship Id="rId6" Type="http://schemas.openxmlformats.org/officeDocument/2006/relationships/tags" Target="../tags/tag250.xml"/><Relationship Id="rId5" Type="http://schemas.openxmlformats.org/officeDocument/2006/relationships/tags" Target="../tags/tag249.xml"/><Relationship Id="rId4" Type="http://schemas.openxmlformats.org/officeDocument/2006/relationships/tags" Target="../tags/tag248.xml"/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63.xml"/><Relationship Id="rId8" Type="http://schemas.openxmlformats.org/officeDocument/2006/relationships/tags" Target="../tags/tag262.xml"/><Relationship Id="rId7" Type="http://schemas.openxmlformats.org/officeDocument/2006/relationships/tags" Target="../tags/tag261.xml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71.xml"/><Relationship Id="rId8" Type="http://schemas.openxmlformats.org/officeDocument/2006/relationships/tags" Target="../tags/tag270.xml"/><Relationship Id="rId7" Type="http://schemas.openxmlformats.org/officeDocument/2006/relationships/tags" Target="../tags/tag269.xml"/><Relationship Id="rId6" Type="http://schemas.openxmlformats.org/officeDocument/2006/relationships/tags" Target="../tags/tag268.xml"/><Relationship Id="rId5" Type="http://schemas.openxmlformats.org/officeDocument/2006/relationships/tags" Target="../tags/tag267.xml"/><Relationship Id="rId4" Type="http://schemas.openxmlformats.org/officeDocument/2006/relationships/tags" Target="../tags/tag266.xml"/><Relationship Id="rId3" Type="http://schemas.openxmlformats.org/officeDocument/2006/relationships/tags" Target="../tags/tag265.xml"/><Relationship Id="rId2" Type="http://schemas.openxmlformats.org/officeDocument/2006/relationships/tags" Target="../tags/tag264.xml"/><Relationship Id="rId11" Type="http://schemas.openxmlformats.org/officeDocument/2006/relationships/tags" Target="../tags/tag273.xml"/><Relationship Id="rId10" Type="http://schemas.openxmlformats.org/officeDocument/2006/relationships/tags" Target="../tags/tag272.xml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281.xml"/><Relationship Id="rId8" Type="http://schemas.openxmlformats.org/officeDocument/2006/relationships/tags" Target="../tags/tag280.xml"/><Relationship Id="rId7" Type="http://schemas.openxmlformats.org/officeDocument/2006/relationships/tags" Target="../tags/tag279.xml"/><Relationship Id="rId6" Type="http://schemas.openxmlformats.org/officeDocument/2006/relationships/tags" Target="../tags/tag278.xml"/><Relationship Id="rId5" Type="http://schemas.openxmlformats.org/officeDocument/2006/relationships/tags" Target="../tags/tag277.xml"/><Relationship Id="rId4" Type="http://schemas.openxmlformats.org/officeDocument/2006/relationships/tags" Target="../tags/tag276.xml"/><Relationship Id="rId3" Type="http://schemas.openxmlformats.org/officeDocument/2006/relationships/tags" Target="../tags/tag275.xml"/><Relationship Id="rId2" Type="http://schemas.openxmlformats.org/officeDocument/2006/relationships/tags" Target="../tags/tag274.xml"/><Relationship Id="rId14" Type="http://schemas.openxmlformats.org/officeDocument/2006/relationships/tags" Target="../tags/tag286.xml"/><Relationship Id="rId13" Type="http://schemas.openxmlformats.org/officeDocument/2006/relationships/tags" Target="../tags/tag285.xml"/><Relationship Id="rId12" Type="http://schemas.openxmlformats.org/officeDocument/2006/relationships/tags" Target="../tags/tag284.xml"/><Relationship Id="rId11" Type="http://schemas.openxmlformats.org/officeDocument/2006/relationships/tags" Target="../tags/tag283.xml"/><Relationship Id="rId10" Type="http://schemas.openxmlformats.org/officeDocument/2006/relationships/tags" Target="../tags/tag282.xml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294.xml"/><Relationship Id="rId8" Type="http://schemas.openxmlformats.org/officeDocument/2006/relationships/tags" Target="../tags/tag293.xml"/><Relationship Id="rId7" Type="http://schemas.openxmlformats.org/officeDocument/2006/relationships/tags" Target="../tags/tag292.xml"/><Relationship Id="rId6" Type="http://schemas.openxmlformats.org/officeDocument/2006/relationships/tags" Target="../tags/tag291.xml"/><Relationship Id="rId5" Type="http://schemas.openxmlformats.org/officeDocument/2006/relationships/tags" Target="../tags/tag290.xml"/><Relationship Id="rId4" Type="http://schemas.openxmlformats.org/officeDocument/2006/relationships/tags" Target="../tags/tag289.xml"/><Relationship Id="rId3" Type="http://schemas.openxmlformats.org/officeDocument/2006/relationships/tags" Target="../tags/tag288.xml"/><Relationship Id="rId2" Type="http://schemas.openxmlformats.org/officeDocument/2006/relationships/tags" Target="../tags/tag287.xml"/><Relationship Id="rId12" Type="http://schemas.openxmlformats.org/officeDocument/2006/relationships/tags" Target="../tags/tag297.xml"/><Relationship Id="rId11" Type="http://schemas.openxmlformats.org/officeDocument/2006/relationships/tags" Target="../tags/tag296.xml"/><Relationship Id="rId10" Type="http://schemas.openxmlformats.org/officeDocument/2006/relationships/tags" Target="../tags/tag295.xml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305.xml"/><Relationship Id="rId8" Type="http://schemas.openxmlformats.org/officeDocument/2006/relationships/tags" Target="../tags/tag304.xml"/><Relationship Id="rId7" Type="http://schemas.openxmlformats.org/officeDocument/2006/relationships/tags" Target="../tags/tag303.xml"/><Relationship Id="rId6" Type="http://schemas.openxmlformats.org/officeDocument/2006/relationships/tags" Target="../tags/tag302.xml"/><Relationship Id="rId5" Type="http://schemas.openxmlformats.org/officeDocument/2006/relationships/tags" Target="../tags/tag301.xml"/><Relationship Id="rId4" Type="http://schemas.openxmlformats.org/officeDocument/2006/relationships/tags" Target="../tags/tag300.xml"/><Relationship Id="rId3" Type="http://schemas.openxmlformats.org/officeDocument/2006/relationships/tags" Target="../tags/tag299.xml"/><Relationship Id="rId2" Type="http://schemas.openxmlformats.org/officeDocument/2006/relationships/tags" Target="../tags/tag298.xml"/><Relationship Id="rId12" Type="http://schemas.openxmlformats.org/officeDocument/2006/relationships/tags" Target="../tags/tag308.xml"/><Relationship Id="rId11" Type="http://schemas.openxmlformats.org/officeDocument/2006/relationships/tags" Target="../tags/tag307.xml"/><Relationship Id="rId10" Type="http://schemas.openxmlformats.org/officeDocument/2006/relationships/tags" Target="../tags/tag306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316.xml"/><Relationship Id="rId8" Type="http://schemas.openxmlformats.org/officeDocument/2006/relationships/tags" Target="../tags/tag315.xml"/><Relationship Id="rId7" Type="http://schemas.openxmlformats.org/officeDocument/2006/relationships/tags" Target="../tags/tag314.xml"/><Relationship Id="rId6" Type="http://schemas.openxmlformats.org/officeDocument/2006/relationships/tags" Target="../tags/tag313.xml"/><Relationship Id="rId5" Type="http://schemas.openxmlformats.org/officeDocument/2006/relationships/tags" Target="../tags/tag312.xml"/><Relationship Id="rId4" Type="http://schemas.openxmlformats.org/officeDocument/2006/relationships/tags" Target="../tags/tag311.xml"/><Relationship Id="rId3" Type="http://schemas.openxmlformats.org/officeDocument/2006/relationships/tags" Target="../tags/tag310.xml"/><Relationship Id="rId2" Type="http://schemas.openxmlformats.org/officeDocument/2006/relationships/tags" Target="../tags/tag309.xml"/><Relationship Id="rId14" Type="http://schemas.openxmlformats.org/officeDocument/2006/relationships/tags" Target="../tags/tag321.xml"/><Relationship Id="rId13" Type="http://schemas.openxmlformats.org/officeDocument/2006/relationships/tags" Target="../tags/tag320.xml"/><Relationship Id="rId12" Type="http://schemas.openxmlformats.org/officeDocument/2006/relationships/tags" Target="../tags/tag319.xml"/><Relationship Id="rId11" Type="http://schemas.openxmlformats.org/officeDocument/2006/relationships/tags" Target="../tags/tag318.xml"/><Relationship Id="rId10" Type="http://schemas.openxmlformats.org/officeDocument/2006/relationships/tags" Target="../tags/tag317.xm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329.xml"/><Relationship Id="rId8" Type="http://schemas.openxmlformats.org/officeDocument/2006/relationships/tags" Target="../tags/tag328.xml"/><Relationship Id="rId7" Type="http://schemas.openxmlformats.org/officeDocument/2006/relationships/tags" Target="../tags/tag327.xml"/><Relationship Id="rId6" Type="http://schemas.openxmlformats.org/officeDocument/2006/relationships/tags" Target="../tags/tag326.xml"/><Relationship Id="rId5" Type="http://schemas.openxmlformats.org/officeDocument/2006/relationships/tags" Target="../tags/tag325.xml"/><Relationship Id="rId4" Type="http://schemas.openxmlformats.org/officeDocument/2006/relationships/tags" Target="../tags/tag324.xml"/><Relationship Id="rId3" Type="http://schemas.openxmlformats.org/officeDocument/2006/relationships/tags" Target="../tags/tag323.xml"/><Relationship Id="rId2" Type="http://schemas.openxmlformats.org/officeDocument/2006/relationships/tags" Target="../tags/tag322.xml"/><Relationship Id="rId11" Type="http://schemas.openxmlformats.org/officeDocument/2006/relationships/tags" Target="../tags/tag331.xml"/><Relationship Id="rId10" Type="http://schemas.openxmlformats.org/officeDocument/2006/relationships/tags" Target="../tags/tag330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8"/>
            </p:custDataLst>
          </p:nvPr>
        </p:nvSpPr>
        <p:spPr>
          <a:xfrm>
            <a:off x="2190750" y="1992392"/>
            <a:ext cx="4762500" cy="1006793"/>
          </a:xfrm>
        </p:spPr>
        <p:txBody>
          <a:bodyPr vert="horz" wrap="square" lIns="91440" tIns="45720" rIns="91440" bIns="45720" rtlCol="0" anchor="b" anchorCtr="0">
            <a:normAutofit/>
          </a:bodyPr>
          <a:lstStyle>
            <a:lvl1pPr algn="dist">
              <a:defRPr lang="zh-CN" altLang="en-US" sz="5400" b="0" spc="700" baseline="0">
                <a:solidFill>
                  <a:schemeClr val="bg1"/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lvl="0" algn="dist">
              <a:buClrTx/>
              <a:buSzTx/>
              <a:buFontTx/>
            </a:pPr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4" hasCustomPrompt="1"/>
            <p:custDataLst>
              <p:tags r:id="rId9"/>
            </p:custDataLst>
          </p:nvPr>
        </p:nvSpPr>
        <p:spPr>
          <a:xfrm>
            <a:off x="2190750" y="3151585"/>
            <a:ext cx="4762500" cy="984409"/>
          </a:xfrm>
        </p:spPr>
        <p:txBody>
          <a:bodyPr vert="horz" wrap="square" lIns="91440" tIns="45720" rIns="91440" bIns="45720" rtlCol="0" anchor="t">
            <a:normAutofit/>
          </a:bodyPr>
          <a:lstStyle>
            <a:lvl1pPr marL="0" indent="0" algn="ctr">
              <a:buNone/>
              <a:defRPr lang="zh-CN" altLang="en-US">
                <a:ln>
                  <a:noFill/>
                </a:ln>
                <a:solidFill>
                  <a:schemeClr val="bg1"/>
                </a:solidFill>
                <a:effectLst/>
                <a:uLnTx/>
                <a:latin typeface="Arial" panose="020B0604020202020204" pitchFamily="34" charset="0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228600" lvl="0" indent="-228600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</a:pPr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540068" cy="445650"/>
          </a:xfrm>
          <a:prstGeom prst="rect">
            <a:avLst/>
          </a:prstGeom>
        </p:spPr>
      </p:pic>
      <p:pic>
        <p:nvPicPr>
          <p:cNvPr id="7" name="图片 6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857250"/>
            <a:ext cx="540068" cy="445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502412" y="1189676"/>
            <a:ext cx="8139178" cy="33147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502412" y="1571631"/>
            <a:ext cx="8139178" cy="4041680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728" y="1905000"/>
            <a:ext cx="1847273" cy="304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8"/>
            </p:custDataLst>
          </p:nvPr>
        </p:nvSpPr>
        <p:spPr>
          <a:xfrm>
            <a:off x="1694737" y="3783092"/>
            <a:ext cx="4325779" cy="837695"/>
          </a:xfrm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ctr">
              <a:buNone/>
              <a:defRPr kumimoji="0" lang="zh-CN" altLang="en-US" sz="1350" b="0" i="0" spc="20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228600" marR="0" lvl="0" indent="-228600" algn="ctr">
              <a:spcAft>
                <a:spcPts val="0"/>
              </a:spcAft>
              <a:buClrTx/>
              <a:buSzTx/>
            </a:pPr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9"/>
            </p:custDataLst>
          </p:nvPr>
        </p:nvSpPr>
        <p:spPr>
          <a:xfrm>
            <a:off x="1694737" y="2931377"/>
            <a:ext cx="4325779" cy="755989"/>
          </a:xfrm>
        </p:spPr>
        <p:txBody>
          <a:bodyPr vert="horz" wrap="square" lIns="91440" tIns="45720" rIns="91440" bIns="45720" rtlCol="0" anchor="b" anchorCtr="0">
            <a:normAutofit/>
          </a:bodyPr>
          <a:lstStyle>
            <a:lvl1pPr marL="514350" indent="-514350" algn="ctr">
              <a:buFont typeface="Arial" panose="020B0604020202020204" pitchFamily="34" charset="0"/>
              <a:buNone/>
              <a:defRPr kumimoji="0" lang="zh-CN" altLang="en-US" sz="3600" b="0" i="0" spc="50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marR="0" lvl="0" indent="0" algn="ctr">
              <a:spcAft>
                <a:spcPts val="0"/>
              </a:spcAft>
              <a:buClrTx/>
              <a:buSzTx/>
              <a:buFontTx/>
            </a:pPr>
            <a:r>
              <a:rPr lang="zh-CN" altLang="en-US" dirty="0"/>
              <a:t>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540068" cy="445650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857250"/>
            <a:ext cx="540068" cy="445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502412" y="1189676"/>
            <a:ext cx="8139178" cy="33147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9"/>
            </p:custDataLst>
          </p:nvPr>
        </p:nvSpPr>
        <p:spPr>
          <a:xfrm>
            <a:off x="502448" y="1571631"/>
            <a:ext cx="3962432" cy="4041680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0"/>
            </p:custDataLst>
          </p:nvPr>
        </p:nvSpPr>
        <p:spPr>
          <a:xfrm>
            <a:off x="4679158" y="1571631"/>
            <a:ext cx="3962432" cy="4041680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540068" cy="445650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857250"/>
            <a:ext cx="540068" cy="445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502412" y="1189676"/>
            <a:ext cx="8139178" cy="33147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02448" y="1571631"/>
            <a:ext cx="3962432" cy="285752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0"/>
            </p:custDataLst>
          </p:nvPr>
        </p:nvSpPr>
        <p:spPr>
          <a:xfrm>
            <a:off x="502444" y="1912144"/>
            <a:ext cx="3962400" cy="3701064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1"/>
            </p:custDataLst>
          </p:nvPr>
        </p:nvSpPr>
        <p:spPr>
          <a:xfrm>
            <a:off x="4676813" y="1571631"/>
            <a:ext cx="3962432" cy="285752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2"/>
            </p:custDataLst>
          </p:nvPr>
        </p:nvSpPr>
        <p:spPr>
          <a:xfrm>
            <a:off x="4676813" y="1912144"/>
            <a:ext cx="3962432" cy="3701064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560" y="2070117"/>
            <a:ext cx="3291840" cy="2717767"/>
          </a:xfrm>
          <a:prstGeom prst="rect">
            <a:avLst/>
          </a:prstGeom>
        </p:spPr>
      </p:pic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5486400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pic>
        <p:nvPicPr>
          <p:cNvPr id="6" name="图片 5"/>
          <p:cNvPicPr/>
          <p:nvPr userDrawn="1">
            <p:custDataLst>
              <p:tags r:id="rId6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5100"/>
            <a:ext cx="540068" cy="445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540068" cy="445650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857250"/>
            <a:ext cx="540068" cy="445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502448" y="1189676"/>
            <a:ext cx="8139178" cy="33147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4679194" y="1571631"/>
            <a:ext cx="3962432" cy="4041680"/>
          </a:xfrm>
        </p:spPr>
        <p:txBody>
          <a:bodyPr vert="horz" wrap="square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540068" cy="445650"/>
          </a:xfrm>
          <a:prstGeom prst="rect">
            <a:avLst/>
          </a:prstGeom>
        </p:spPr>
      </p:pic>
      <p:pic>
        <p:nvPicPr>
          <p:cNvPr id="7" name="图片 6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857250"/>
            <a:ext cx="540068" cy="44565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7928351" y="1571631"/>
            <a:ext cx="713238" cy="4041680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502444" y="1571625"/>
            <a:ext cx="7371076" cy="4041680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540068" cy="44565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857250"/>
            <a:ext cx="540068" cy="44565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02448" y="1571631"/>
            <a:ext cx="8139178" cy="404168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/>
          <p:nvPr userDrawn="1">
            <p:custDataLst>
              <p:tags r:id="rId2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" y="857250"/>
            <a:ext cx="9144000" cy="51435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  <p:custDataLst>
              <p:tags r:id="rId8"/>
            </p:custDataLst>
          </p:nvPr>
        </p:nvSpPr>
        <p:spPr>
          <a:xfrm>
            <a:off x="870109" y="2478167"/>
            <a:ext cx="3269933" cy="840105"/>
          </a:xfrm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zh-CN" altLang="en-US" sz="4950" b="0" spc="700" baseline="0">
                <a:ln>
                  <a:noFill/>
                </a:ln>
                <a:solidFill>
                  <a:schemeClr val="bg1"/>
                </a:solidFill>
                <a:effectLst/>
                <a:uLn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pPr marL="0" lvl="0">
              <a:spcAft>
                <a:spcPts val="0"/>
              </a:spcAft>
              <a:buClrTx/>
              <a:buSzTx/>
              <a:buFontTx/>
            </a:pPr>
            <a:r>
              <a:rPr lang="zh-CN" altLang="en-US" dirty="0"/>
              <a:t>编辑标题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>
            <p:custDataLst>
              <p:tags r:id="rId9"/>
            </p:custDataLst>
          </p:nvPr>
        </p:nvCxnSpPr>
        <p:spPr>
          <a:xfrm>
            <a:off x="957077" y="3421142"/>
            <a:ext cx="900395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占位符 7"/>
          <p:cNvSpPr>
            <a:spLocks noGrp="1"/>
          </p:cNvSpPr>
          <p:nvPr>
            <p:ph type="body" idx="14" hasCustomPrompt="1"/>
            <p:custDataLst>
              <p:tags r:id="rId10"/>
            </p:custDataLst>
          </p:nvPr>
        </p:nvSpPr>
        <p:spPr>
          <a:xfrm>
            <a:off x="976789" y="1955720"/>
            <a:ext cx="3039904" cy="370523"/>
          </a:xfrm>
        </p:spPr>
        <p:txBody>
          <a:bodyPr vert="horz" wrap="square" lIns="91440" tIns="45720" rIns="91440" bIns="45720" rtlCol="0" anchor="ctr" anchorCtr="0">
            <a:normAutofit/>
          </a:bodyPr>
          <a:lstStyle>
            <a:lvl1pPr marL="0" indent="0" algn="l">
              <a:buNone/>
              <a:defRPr kumimoji="0" lang="zh-CN" altLang="en-US" sz="1500" b="0" i="0" spc="200">
                <a:ln>
                  <a:noFill/>
                </a:ln>
                <a:solidFill>
                  <a:schemeClr val="bg1"/>
                </a:solidFill>
                <a:effectLst/>
                <a:uLn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228600" marR="0" lvl="0" indent="-228600">
              <a:lnSpc>
                <a:spcPct val="100000"/>
              </a:lnSpc>
              <a:spcAft>
                <a:spcPts val="0"/>
              </a:spcAft>
              <a:buClrTx/>
              <a:buSzTx/>
            </a:pPr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5" hasCustomPrompt="1"/>
            <p:custDataLst>
              <p:tags r:id="rId11"/>
            </p:custDataLst>
          </p:nvPr>
        </p:nvSpPr>
        <p:spPr>
          <a:xfrm>
            <a:off x="898684" y="3881914"/>
            <a:ext cx="1699260" cy="30670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marL="0" indent="0" algn="l">
              <a:buNone/>
              <a:def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228600" lvl="0" indent="-22860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 hasCustomPrompt="1"/>
            <p:custDataLst>
              <p:tags r:id="rId12"/>
            </p:custDataLst>
          </p:nvPr>
        </p:nvSpPr>
        <p:spPr>
          <a:xfrm>
            <a:off x="898684" y="3526155"/>
            <a:ext cx="1699260" cy="30670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marL="0" indent="0" algn="l">
              <a:buNone/>
              <a:def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marL="228600" lvl="0" indent="-228600"/>
            <a:r>
              <a:rPr lang="zh-CN" altLang="en-US" dirty="0"/>
              <a:t>编辑文本</a:t>
            </a:r>
            <a:endParaRPr lang="zh-CN" altLang="en-US" dirty="0"/>
          </a:p>
        </p:txBody>
      </p:sp>
      <p:sp>
        <p:nvSpPr>
          <p:cNvPr id="11" name="矩形 10"/>
          <p:cNvSpPr/>
          <p:nvPr userDrawn="1">
            <p:custDataLst>
              <p:tags r:id="rId13"/>
            </p:custDataLst>
          </p:nvPr>
        </p:nvSpPr>
        <p:spPr>
          <a:xfrm>
            <a:off x="870109" y="1955720"/>
            <a:ext cx="3269933" cy="3705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540068" cy="44565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857250"/>
            <a:ext cx="540068" cy="445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56" y="1085107"/>
            <a:ext cx="8705888" cy="468778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pic>
        <p:nvPicPr>
          <p:cNvPr id="9" name="图片 8"/>
          <p:cNvPicPr/>
          <p:nvPr userDrawn="1"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540068" cy="445650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857250"/>
            <a:ext cx="540068" cy="445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961200" y="1794150"/>
            <a:ext cx="7219800" cy="542700"/>
          </a:xfrm>
        </p:spPr>
        <p:txBody>
          <a:bodyPr wrap="square" anchor="ctr"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960835" y="2479950"/>
            <a:ext cx="7219950" cy="25839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8452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857250"/>
            <a:ext cx="540068" cy="445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437400" y="1435050"/>
            <a:ext cx="2970000" cy="661500"/>
          </a:xfrm>
        </p:spPr>
        <p:txBody>
          <a:bodyPr wrap="square" anchor="ctr" anchorCtr="0">
            <a:normAutofit/>
          </a:bodyPr>
          <a:lstStyle>
            <a:lvl1pPr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440100" y="2180250"/>
            <a:ext cx="2967300" cy="30699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3825900" y="1434704"/>
            <a:ext cx="4860000" cy="3815953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25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pic>
        <p:nvPicPr>
          <p:cNvPr id="10" name="图片 9"/>
          <p:cNvPicPr/>
          <p:nvPr userDrawn="1"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540068" cy="445650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857250"/>
            <a:ext cx="540068" cy="445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459000" y="1443150"/>
            <a:ext cx="8232300" cy="469800"/>
          </a:xfrm>
        </p:spPr>
        <p:txBody>
          <a:bodyPr wrap="square" anchor="ctr">
            <a:normAutofit/>
          </a:bodyPr>
          <a:lstStyle>
            <a:lvl1pPr algn="ctr">
              <a:defRPr sz="27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459000" y="2101950"/>
            <a:ext cx="8231981" cy="621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459581" y="2963250"/>
            <a:ext cx="8224200" cy="25731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4628978"/>
            <a:ext cx="9144000" cy="1371772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pic>
        <p:nvPicPr>
          <p:cNvPr id="10" name="图片 9"/>
          <p:cNvPicPr/>
          <p:nvPr userDrawn="1"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540068" cy="445650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857250"/>
            <a:ext cx="540068" cy="445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453600" y="1359450"/>
            <a:ext cx="8232300" cy="423900"/>
          </a:xfrm>
        </p:spPr>
        <p:txBody>
          <a:bodyPr wrap="square" anchor="ctr" anchorCtr="0">
            <a:normAutofit/>
          </a:bodyPr>
          <a:lstStyle>
            <a:lvl1pPr algn="ctr">
              <a:defRPr sz="24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453628" y="2118150"/>
            <a:ext cx="8243100" cy="2408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4"/>
            </p:custDataLst>
          </p:nvPr>
        </p:nvSpPr>
        <p:spPr>
          <a:xfrm>
            <a:off x="445500" y="4742550"/>
            <a:ext cx="8251200" cy="7587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pic>
        <p:nvPicPr>
          <p:cNvPr id="12" name="图片 11"/>
          <p:cNvPicPr/>
          <p:nvPr userDrawn="1">
            <p:custDataLst>
              <p:tags r:id="rId3"/>
            </p:custDataLst>
          </p:nvPr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933" y="5555100"/>
            <a:ext cx="540068" cy="445650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6"/>
            </p:custDataLst>
          </p:nvPr>
        </p:nvPicPr>
        <p:blipFill>
          <a:blip r:embed="rId7" r:link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5100"/>
            <a:ext cx="540068" cy="4456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434700" y="1035450"/>
            <a:ext cx="8278200" cy="331473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434700" y="2104650"/>
            <a:ext cx="4006800" cy="217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4681800" y="2104650"/>
            <a:ext cx="4025700" cy="217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5"/>
            </p:custDataLst>
          </p:nvPr>
        </p:nvSpPr>
        <p:spPr>
          <a:xfrm>
            <a:off x="429300" y="4469850"/>
            <a:ext cx="4006800" cy="5859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6"/>
            </p:custDataLst>
          </p:nvPr>
        </p:nvSpPr>
        <p:spPr>
          <a:xfrm>
            <a:off x="4689900" y="4467150"/>
            <a:ext cx="4025700" cy="5859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1572518"/>
            <a:ext cx="9144000" cy="3712964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 sz="1350"/>
          </a:p>
        </p:txBody>
      </p:sp>
      <p:pic>
        <p:nvPicPr>
          <p:cNvPr id="9" name="图片 8"/>
          <p:cNvPicPr/>
          <p:nvPr userDrawn="1">
            <p:custDataLst>
              <p:tags r:id="rId3"/>
            </p:custDataLst>
          </p:nvPr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848" y="4998038"/>
            <a:ext cx="1215152" cy="1002713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8038"/>
            <a:ext cx="1215152" cy="100271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142100" y="1861650"/>
            <a:ext cx="6858000" cy="1790100"/>
          </a:xfrm>
        </p:spPr>
        <p:txBody>
          <a:bodyPr wrap="square" anchor="b">
            <a:normAutofit/>
          </a:bodyPr>
          <a:lstStyle>
            <a:lvl1pPr algn="ctr">
              <a:defRPr sz="45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141810" y="3754350"/>
            <a:ext cx="6858000" cy="1242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角三角形 7"/>
          <p:cNvSpPr/>
          <p:nvPr userDrawn="1">
            <p:custDataLst>
              <p:tags r:id="rId2"/>
            </p:custDataLst>
          </p:nvPr>
        </p:nvSpPr>
        <p:spPr>
          <a:xfrm flipH="1">
            <a:off x="7859484" y="4382936"/>
            <a:ext cx="1284515" cy="1622378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9" name="任意多边形: 形状 8"/>
          <p:cNvSpPr/>
          <p:nvPr userDrawn="1">
            <p:custDataLst>
              <p:tags r:id="rId3"/>
            </p:custDataLst>
          </p:nvPr>
        </p:nvSpPr>
        <p:spPr>
          <a:xfrm rot="19281648">
            <a:off x="-1248214" y="-623437"/>
            <a:ext cx="10270538" cy="6257594"/>
          </a:xfrm>
          <a:custGeom>
            <a:avLst/>
            <a:gdLst>
              <a:gd name="connsiteX0" fmla="*/ 5147783 w 13694050"/>
              <a:gd name="connsiteY0" fmla="*/ 0 h 8343459"/>
              <a:gd name="connsiteX1" fmla="*/ 13694050 w 13694050"/>
              <a:gd name="connsiteY1" fmla="*/ 6831974 h 8343459"/>
              <a:gd name="connsiteX2" fmla="*/ 12485753 w 13694050"/>
              <a:gd name="connsiteY2" fmla="*/ 8343459 h 8343459"/>
              <a:gd name="connsiteX3" fmla="*/ 4558702 w 13694050"/>
              <a:gd name="connsiteY3" fmla="*/ 8343459 h 8343459"/>
              <a:gd name="connsiteX4" fmla="*/ 0 w 13694050"/>
              <a:gd name="connsiteY4" fmla="*/ 4699185 h 8343459"/>
              <a:gd name="connsiteX5" fmla="*/ 545643 w 13694050"/>
              <a:gd name="connsiteY5" fmla="*/ 3754103 h 8343459"/>
              <a:gd name="connsiteX6" fmla="*/ 3546712 w 13694050"/>
              <a:gd name="connsiteY6" fmla="*/ 0 h 8343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94050" h="8343459">
                <a:moveTo>
                  <a:pt x="5147783" y="0"/>
                </a:moveTo>
                <a:lnTo>
                  <a:pt x="13694050" y="6831974"/>
                </a:lnTo>
                <a:lnTo>
                  <a:pt x="12485753" y="8343459"/>
                </a:lnTo>
                <a:lnTo>
                  <a:pt x="4558702" y="8343459"/>
                </a:lnTo>
                <a:lnTo>
                  <a:pt x="0" y="4699185"/>
                </a:lnTo>
                <a:lnTo>
                  <a:pt x="545643" y="3754103"/>
                </a:lnTo>
                <a:lnTo>
                  <a:pt x="3546712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10" name="任意多边形: 形状 9"/>
          <p:cNvSpPr/>
          <p:nvPr userDrawn="1">
            <p:custDataLst>
              <p:tags r:id="rId4"/>
            </p:custDataLst>
          </p:nvPr>
        </p:nvSpPr>
        <p:spPr>
          <a:xfrm rot="19800000">
            <a:off x="-1240735" y="-152290"/>
            <a:ext cx="10535089" cy="5232559"/>
          </a:xfrm>
          <a:custGeom>
            <a:avLst/>
            <a:gdLst>
              <a:gd name="connsiteX0" fmla="*/ 5484496 w 13999706"/>
              <a:gd name="connsiteY0" fmla="*/ 0 h 6799053"/>
              <a:gd name="connsiteX1" fmla="*/ 13999706 w 13999706"/>
              <a:gd name="connsiteY1" fmla="*/ 4916259 h 6799053"/>
              <a:gd name="connsiteX2" fmla="*/ 12912675 w 13999706"/>
              <a:gd name="connsiteY2" fmla="*/ 6799053 h 6799053"/>
              <a:gd name="connsiteX3" fmla="*/ 3544802 w 13999706"/>
              <a:gd name="connsiteY3" fmla="*/ 6799053 h 6799053"/>
              <a:gd name="connsiteX4" fmla="*/ 0 w 13999706"/>
              <a:gd name="connsiteY4" fmla="*/ 4752460 h 6799053"/>
              <a:gd name="connsiteX5" fmla="*/ 2743834 w 13999706"/>
              <a:gd name="connsiteY5" fmla="*/ 0 h 6799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121" h="10987">
                <a:moveTo>
                  <a:pt x="4461" y="0"/>
                </a:moveTo>
                <a:lnTo>
                  <a:pt x="8317" y="0"/>
                </a:lnTo>
                <a:lnTo>
                  <a:pt x="22121" y="7960"/>
                </a:lnTo>
                <a:lnTo>
                  <a:pt x="20405" y="10987"/>
                </a:lnTo>
                <a:lnTo>
                  <a:pt x="5544" y="10987"/>
                </a:lnTo>
                <a:lnTo>
                  <a:pt x="0" y="7726"/>
                </a:lnTo>
                <a:lnTo>
                  <a:pt x="4461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11" name="直角三角形 10"/>
          <p:cNvSpPr/>
          <p:nvPr userDrawn="1">
            <p:custDataLst>
              <p:tags r:id="rId5"/>
            </p:custDataLst>
          </p:nvPr>
        </p:nvSpPr>
        <p:spPr>
          <a:xfrm>
            <a:off x="-1" y="3692978"/>
            <a:ext cx="2307772" cy="2307772"/>
          </a:xfrm>
          <a:prstGeom prst="rtTriangle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aseline="0" dirty="0">
              <a:latin typeface="微软雅黑" panose="020B0503020204020204" charset="-122"/>
            </a:endParaRPr>
          </a:p>
        </p:txBody>
      </p:sp>
      <p:sp>
        <p:nvSpPr>
          <p:cNvPr id="12" name="直角三角形 11"/>
          <p:cNvSpPr/>
          <p:nvPr userDrawn="1">
            <p:custDataLst>
              <p:tags r:id="rId6"/>
            </p:custDataLst>
          </p:nvPr>
        </p:nvSpPr>
        <p:spPr>
          <a:xfrm flipH="1">
            <a:off x="8202130" y="5194442"/>
            <a:ext cx="941867" cy="81087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13" name="等腰三角形 12"/>
          <p:cNvSpPr/>
          <p:nvPr userDrawn="1">
            <p:custDataLst>
              <p:tags r:id="rId7"/>
            </p:custDataLst>
          </p:nvPr>
        </p:nvSpPr>
        <p:spPr>
          <a:xfrm>
            <a:off x="8086103" y="5395056"/>
            <a:ext cx="940613" cy="611506"/>
          </a:xfrm>
          <a:prstGeom prst="triangle">
            <a:avLst>
              <a:gd name="adj" fmla="val 6397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1195864" y="2225040"/>
            <a:ext cx="4963478" cy="950595"/>
          </a:xfrm>
        </p:spPr>
        <p:txBody>
          <a:bodyPr lIns="90000" tIns="46800" rIns="90000" bIns="46800" anchor="b">
            <a:normAutofit/>
          </a:bodyPr>
          <a:lstStyle>
            <a:lvl1pPr algn="l">
              <a:defRPr sz="4425" u="none" strike="noStrike" kern="1200" cap="none" spc="2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9"/>
            </p:custDataLst>
          </p:nvPr>
        </p:nvSpPr>
        <p:spPr>
          <a:xfrm>
            <a:off x="1195864" y="3244691"/>
            <a:ext cx="4963478" cy="621030"/>
          </a:xfrm>
        </p:spPr>
        <p:txBody>
          <a:bodyPr lIns="90000" tIns="46800" rIns="90000" bIns="46800">
            <a:normAutofit/>
          </a:bodyPr>
          <a:lstStyle>
            <a:lvl1pPr marL="0" marR="0" indent="0" algn="l" defTabSz="913765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100" u="none" strike="noStrike" kern="1200" cap="none" spc="15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zh-CN" altLang="en-US" dirty="0"/>
              <a:t>单击此处编辑母版副标题样式</a:t>
            </a: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D11EF7B6-1201-4590-B71D-4DA4D03BFEB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7BEBB1FC-EE79-4B9E-A5EF-6F115677A4EA}" type="slidenum">
              <a:rPr lang="zh-CN" altLang="en-US" smtClean="0"/>
            </a:fld>
            <a:endParaRPr lang="zh-CN" altLang="en-US"/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1195865" y="3929539"/>
            <a:ext cx="1346484" cy="364331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None/>
              <a:defRPr sz="1350" u="none" strike="noStrike" kern="1200" cap="none" spc="15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单击编辑文本</a:t>
            </a:r>
            <a:endParaRPr lang="zh-CN" altLang="en-US" dirty="0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3002603" y="3934778"/>
            <a:ext cx="1350000" cy="364331"/>
          </a:xfrm>
        </p:spPr>
        <p:txBody>
          <a:bodyPr lIns="90000" tIns="46800" rIns="90000" bIns="46800" anchor="ctr">
            <a:normAutofit/>
          </a:bodyPr>
          <a:lstStyle>
            <a:lvl1pPr marL="0" indent="0">
              <a:buNone/>
              <a:defRPr sz="1350" u="none" strike="noStrike" kern="1200" cap="none" spc="15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0" y="857251"/>
            <a:ext cx="9144000" cy="5165270"/>
            <a:chOff x="0" y="1"/>
            <a:chExt cx="12192000" cy="6887026"/>
          </a:xfrm>
        </p:grpSpPr>
        <p:sp>
          <p:nvSpPr>
            <p:cNvPr id="13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9434286" y="1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4" name="矩形 20"/>
            <p:cNvSpPr/>
            <p:nvPr userDrawn="1">
              <p:custDataLst>
                <p:tags r:id="rId4"/>
              </p:custDataLst>
            </p:nvPr>
          </p:nvSpPr>
          <p:spPr>
            <a:xfrm rot="10800000">
              <a:off x="0" y="5922660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5" name="矩形 20"/>
            <p:cNvSpPr/>
            <p:nvPr userDrawn="1">
              <p:custDataLst>
                <p:tags r:id="rId5"/>
              </p:custDataLst>
            </p:nvPr>
          </p:nvSpPr>
          <p:spPr>
            <a:xfrm>
              <a:off x="10320815" y="2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6" name="矩形 20"/>
            <p:cNvSpPr/>
            <p:nvPr userDrawn="1">
              <p:custDataLst>
                <p:tags r:id="rId6"/>
              </p:custDataLst>
            </p:nvPr>
          </p:nvSpPr>
          <p:spPr>
            <a:xfrm rot="10800000">
              <a:off x="1981" y="5922659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8"/>
            </p:custDataLst>
          </p:nvPr>
        </p:nvSpPr>
        <p:spPr>
          <a:xfrm>
            <a:off x="502412" y="1571631"/>
            <a:ext cx="8139178" cy="4041680"/>
          </a:xfrm>
        </p:spPr>
        <p:txBody>
          <a:bodyPr vert="horz" lIns="90170" tIns="46990" rIns="90170" bIns="4699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>
            <p:custDataLst>
              <p:tags r:id="rId2"/>
            </p:custDataLst>
          </p:nvPr>
        </p:nvGrpSpPr>
        <p:grpSpPr>
          <a:xfrm>
            <a:off x="-474739" y="-307907"/>
            <a:ext cx="6261009" cy="6604037"/>
            <a:chOff x="-632985" y="-1553543"/>
            <a:chExt cx="8348012" cy="8805383"/>
          </a:xfrm>
        </p:grpSpPr>
        <p:sp>
          <p:nvSpPr>
            <p:cNvPr id="7" name="任意多边形: 形状 6"/>
            <p:cNvSpPr/>
            <p:nvPr>
              <p:custDataLst>
                <p:tags r:id="rId3"/>
              </p:custDataLst>
            </p:nvPr>
          </p:nvSpPr>
          <p:spPr>
            <a:xfrm rot="3193905">
              <a:off x="-856183" y="-1330345"/>
              <a:ext cx="8794407" cy="8348012"/>
            </a:xfrm>
            <a:custGeom>
              <a:avLst/>
              <a:gdLst>
                <a:gd name="connsiteX0" fmla="*/ 0 w 8794407"/>
                <a:gd name="connsiteY0" fmla="*/ 5317045 h 8348012"/>
                <a:gd name="connsiteX1" fmla="*/ 3973065 w 8794407"/>
                <a:gd name="connsiteY1" fmla="*/ 0 h 8348012"/>
                <a:gd name="connsiteX2" fmla="*/ 8794407 w 8794407"/>
                <a:gd name="connsiteY2" fmla="*/ 0 h 8348012"/>
                <a:gd name="connsiteX3" fmla="*/ 8794407 w 8794407"/>
                <a:gd name="connsiteY3" fmla="*/ 5004846 h 8348012"/>
                <a:gd name="connsiteX4" fmla="*/ 6296287 w 8794407"/>
                <a:gd name="connsiteY4" fmla="*/ 8348012 h 8348012"/>
                <a:gd name="connsiteX5" fmla="*/ 4056262 w 8794407"/>
                <a:gd name="connsiteY5" fmla="*/ 8348012 h 834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94407" h="8348012">
                  <a:moveTo>
                    <a:pt x="0" y="5317045"/>
                  </a:moveTo>
                  <a:lnTo>
                    <a:pt x="3973065" y="0"/>
                  </a:lnTo>
                  <a:lnTo>
                    <a:pt x="8794407" y="0"/>
                  </a:lnTo>
                  <a:lnTo>
                    <a:pt x="8794407" y="5004846"/>
                  </a:lnTo>
                  <a:lnTo>
                    <a:pt x="6296287" y="8348012"/>
                  </a:lnTo>
                  <a:lnTo>
                    <a:pt x="4056262" y="834801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8" name="任意多边形: 形状 7"/>
            <p:cNvSpPr/>
            <p:nvPr>
              <p:custDataLst>
                <p:tags r:id="rId4"/>
              </p:custDataLst>
            </p:nvPr>
          </p:nvSpPr>
          <p:spPr>
            <a:xfrm rot="2700000">
              <a:off x="-1121506" y="-824071"/>
              <a:ext cx="8667676" cy="7484146"/>
            </a:xfrm>
            <a:custGeom>
              <a:avLst/>
              <a:gdLst>
                <a:gd name="connsiteX0" fmla="*/ 0 w 8667676"/>
                <a:gd name="connsiteY0" fmla="*/ 3951161 h 7484146"/>
                <a:gd name="connsiteX1" fmla="*/ 3951160 w 8667676"/>
                <a:gd name="connsiteY1" fmla="*/ 0 h 7484146"/>
                <a:gd name="connsiteX2" fmla="*/ 8667676 w 8667676"/>
                <a:gd name="connsiteY2" fmla="*/ 1 h 7484146"/>
                <a:gd name="connsiteX3" fmla="*/ 8667676 w 8667676"/>
                <a:gd name="connsiteY3" fmla="*/ 4982160 h 7484146"/>
                <a:gd name="connsiteX4" fmla="*/ 6165691 w 8667676"/>
                <a:gd name="connsiteY4" fmla="*/ 7484146 h 7484146"/>
                <a:gd name="connsiteX5" fmla="*/ 3532986 w 8667676"/>
                <a:gd name="connsiteY5" fmla="*/ 7484146 h 748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67676" h="7484146">
                  <a:moveTo>
                    <a:pt x="0" y="3951161"/>
                  </a:moveTo>
                  <a:lnTo>
                    <a:pt x="3951160" y="0"/>
                  </a:lnTo>
                  <a:lnTo>
                    <a:pt x="8667676" y="1"/>
                  </a:lnTo>
                  <a:lnTo>
                    <a:pt x="8667676" y="4982160"/>
                  </a:lnTo>
                  <a:lnTo>
                    <a:pt x="6165691" y="7484146"/>
                  </a:lnTo>
                  <a:lnTo>
                    <a:pt x="3532986" y="7484146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grpSp>
        <p:nvGrpSpPr>
          <p:cNvPr id="9" name="组合 8"/>
          <p:cNvGrpSpPr/>
          <p:nvPr userDrawn="1">
            <p:custDataLst>
              <p:tags r:id="rId5"/>
            </p:custDataLst>
          </p:nvPr>
        </p:nvGrpSpPr>
        <p:grpSpPr>
          <a:xfrm>
            <a:off x="8040698" y="5086350"/>
            <a:ext cx="1103300" cy="924776"/>
            <a:chOff x="10096500" y="5115408"/>
            <a:chExt cx="2095498" cy="1756427"/>
          </a:xfrm>
          <a:solidFill>
            <a:schemeClr val="tx2"/>
          </a:solidFill>
        </p:grpSpPr>
        <p:sp>
          <p:nvSpPr>
            <p:cNvPr id="10" name="直角三角形 9"/>
            <p:cNvSpPr/>
            <p:nvPr>
              <p:custDataLst>
                <p:tags r:id="rId6"/>
              </p:custDataLst>
            </p:nvPr>
          </p:nvSpPr>
          <p:spPr>
            <a:xfrm flipH="1">
              <a:off x="10801350" y="5115408"/>
              <a:ext cx="1390648" cy="175642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>
              <a:off x="10096500" y="5597349"/>
              <a:ext cx="1939121" cy="1260651"/>
            </a:xfrm>
            <a:prstGeom prst="triangle">
              <a:avLst>
                <a:gd name="adj" fmla="val 6397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sp>
        <p:nvSpPr>
          <p:cNvPr id="20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257300" y="3013710"/>
            <a:ext cx="4094798" cy="576739"/>
          </a:xfrm>
        </p:spPr>
        <p:txBody>
          <a:bodyPr lIns="90000" tIns="46800" rIns="90000" bIns="46800" anchor="t" anchorCtr="0">
            <a:normAutofit/>
          </a:bodyPr>
          <a:lstStyle>
            <a:lvl1pPr algn="l" eaLnBrk="1" fontAlgn="auto" latinLnBrk="0" hangingPunct="1">
              <a:lnSpc>
                <a:spcPct val="110000"/>
              </a:lnSpc>
              <a:defRPr sz="3000" b="1" u="none" strike="noStrike" kern="1200" cap="none" spc="2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1257300" y="3728861"/>
            <a:ext cx="4065270" cy="838676"/>
          </a:xfrm>
          <a:prstGeom prst="rect">
            <a:avLst/>
          </a:prstGeom>
        </p:spPr>
        <p:txBody>
          <a:bodyPr lIns="90000" tIns="46800" rIns="90000" bIns="46800" anchor="t">
            <a:normAutofit/>
          </a:bodyPr>
          <a:lstStyle>
            <a:lvl1pPr marL="0" indent="0" algn="l" eaLnBrk="1" fontAlgn="auto" latinLnBrk="0" hangingPunct="1">
              <a:lnSpc>
                <a:spcPct val="130000"/>
              </a:lnSpc>
              <a:buNone/>
              <a:defRPr sz="1800" u="none" strike="noStrike" kern="1200" cap="none" spc="15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en-US" altLang="zh-CN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8CCB3C24-AA9E-4071-9486-C1CC71CD2D73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5DD3DB80-B894-403A-B48E-6FDC1A72010E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>
            <p:custDataLst>
              <p:tags r:id="rId2"/>
            </p:custDataLst>
          </p:nvPr>
        </p:nvGrpSpPr>
        <p:grpSpPr>
          <a:xfrm>
            <a:off x="0" y="857251"/>
            <a:ext cx="9144000" cy="5165270"/>
            <a:chOff x="0" y="1"/>
            <a:chExt cx="12192000" cy="6887026"/>
          </a:xfrm>
        </p:grpSpPr>
        <p:sp>
          <p:nvSpPr>
            <p:cNvPr id="17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9434286" y="1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8" name="矩形 20"/>
            <p:cNvSpPr/>
            <p:nvPr userDrawn="1">
              <p:custDataLst>
                <p:tags r:id="rId4"/>
              </p:custDataLst>
            </p:nvPr>
          </p:nvSpPr>
          <p:spPr>
            <a:xfrm rot="10800000">
              <a:off x="0" y="5922660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9" name="矩形 20"/>
            <p:cNvSpPr/>
            <p:nvPr userDrawn="1">
              <p:custDataLst>
                <p:tags r:id="rId5"/>
              </p:custDataLst>
            </p:nvPr>
          </p:nvSpPr>
          <p:spPr>
            <a:xfrm>
              <a:off x="10320815" y="2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20" name="矩形 20"/>
            <p:cNvSpPr/>
            <p:nvPr userDrawn="1">
              <p:custDataLst>
                <p:tags r:id="rId6"/>
              </p:custDataLst>
            </p:nvPr>
          </p:nvSpPr>
          <p:spPr>
            <a:xfrm rot="10800000">
              <a:off x="1981" y="5922659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8"/>
            </p:custDataLst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9"/>
            </p:custDataLst>
          </p:nvPr>
        </p:nvSpPr>
        <p:spPr>
          <a:xfrm>
            <a:off x="4679158" y="1571631"/>
            <a:ext cx="3962432" cy="4041680"/>
          </a:xfrm>
        </p:spPr>
        <p:txBody>
          <a:bodyPr>
            <a:noAutofit/>
          </a:bodyPr>
          <a:lstStyle>
            <a:lvl1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0" y="857251"/>
            <a:ext cx="9144000" cy="5165270"/>
            <a:chOff x="0" y="1"/>
            <a:chExt cx="12192000" cy="6887026"/>
          </a:xfrm>
        </p:grpSpPr>
        <p:sp>
          <p:nvSpPr>
            <p:cNvPr id="16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9434286" y="1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7" name="矩形 20"/>
            <p:cNvSpPr/>
            <p:nvPr userDrawn="1">
              <p:custDataLst>
                <p:tags r:id="rId4"/>
              </p:custDataLst>
            </p:nvPr>
          </p:nvSpPr>
          <p:spPr>
            <a:xfrm rot="10800000">
              <a:off x="0" y="5922660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8" name="矩形 20"/>
            <p:cNvSpPr/>
            <p:nvPr userDrawn="1">
              <p:custDataLst>
                <p:tags r:id="rId5"/>
              </p:custDataLst>
            </p:nvPr>
          </p:nvSpPr>
          <p:spPr>
            <a:xfrm>
              <a:off x="10320815" y="2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9" name="矩形 20"/>
            <p:cNvSpPr/>
            <p:nvPr userDrawn="1">
              <p:custDataLst>
                <p:tags r:id="rId6"/>
              </p:custDataLst>
            </p:nvPr>
          </p:nvSpPr>
          <p:spPr>
            <a:xfrm rot="10800000">
              <a:off x="1981" y="5922659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8"/>
            </p:custDataLst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9"/>
            </p:custDataLst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0"/>
            </p:custDataLst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1"/>
            </p:custDataLst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2"/>
            </p:custDataLst>
          </p:nvPr>
        </p:nvGrpSpPr>
        <p:grpSpPr>
          <a:xfrm>
            <a:off x="0" y="857251"/>
            <a:ext cx="9144000" cy="5165270"/>
            <a:chOff x="0" y="1"/>
            <a:chExt cx="12192000" cy="6887026"/>
          </a:xfrm>
        </p:grpSpPr>
        <p:sp>
          <p:nvSpPr>
            <p:cNvPr id="9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9434286" y="1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0" name="矩形 20"/>
            <p:cNvSpPr/>
            <p:nvPr userDrawn="1">
              <p:custDataLst>
                <p:tags r:id="rId4"/>
              </p:custDataLst>
            </p:nvPr>
          </p:nvSpPr>
          <p:spPr>
            <a:xfrm rot="10800000">
              <a:off x="0" y="5922660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1" name="矩形 20"/>
            <p:cNvSpPr/>
            <p:nvPr userDrawn="1">
              <p:custDataLst>
                <p:tags r:id="rId5"/>
              </p:custDataLst>
            </p:nvPr>
          </p:nvSpPr>
          <p:spPr>
            <a:xfrm>
              <a:off x="10320815" y="2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2" name="矩形 20"/>
            <p:cNvSpPr/>
            <p:nvPr userDrawn="1">
              <p:custDataLst>
                <p:tags r:id="rId6"/>
              </p:custDataLst>
            </p:nvPr>
          </p:nvSpPr>
          <p:spPr>
            <a:xfrm rot="10800000">
              <a:off x="1981" y="5922659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>
            <p:custDataLst>
              <p:tags r:id="rId2"/>
            </p:custDataLst>
          </p:nvPr>
        </p:nvGrpSpPr>
        <p:grpSpPr>
          <a:xfrm>
            <a:off x="0" y="857251"/>
            <a:ext cx="9144000" cy="5165270"/>
            <a:chOff x="0" y="1"/>
            <a:chExt cx="12192000" cy="6887026"/>
          </a:xfrm>
        </p:grpSpPr>
        <p:sp>
          <p:nvSpPr>
            <p:cNvPr id="14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9434286" y="1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5" name="矩形 20"/>
            <p:cNvSpPr/>
            <p:nvPr userDrawn="1">
              <p:custDataLst>
                <p:tags r:id="rId4"/>
              </p:custDataLst>
            </p:nvPr>
          </p:nvSpPr>
          <p:spPr>
            <a:xfrm rot="10800000">
              <a:off x="0" y="5922660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6" name="矩形 20"/>
            <p:cNvSpPr/>
            <p:nvPr userDrawn="1">
              <p:custDataLst>
                <p:tags r:id="rId5"/>
              </p:custDataLst>
            </p:nvPr>
          </p:nvSpPr>
          <p:spPr>
            <a:xfrm>
              <a:off x="10320815" y="2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7" name="矩形 20"/>
            <p:cNvSpPr/>
            <p:nvPr userDrawn="1">
              <p:custDataLst>
                <p:tags r:id="rId6"/>
              </p:custDataLst>
            </p:nvPr>
          </p:nvSpPr>
          <p:spPr>
            <a:xfrm rot="10800000">
              <a:off x="1981" y="5922659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8"/>
            </p:custDataLst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9"/>
            </p:custDataLst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0" y="857251"/>
            <a:ext cx="9144000" cy="5165270"/>
            <a:chOff x="0" y="1"/>
            <a:chExt cx="12192000" cy="6887026"/>
          </a:xfrm>
        </p:grpSpPr>
        <p:sp>
          <p:nvSpPr>
            <p:cNvPr id="13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9434286" y="1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4" name="矩形 20"/>
            <p:cNvSpPr/>
            <p:nvPr userDrawn="1">
              <p:custDataLst>
                <p:tags r:id="rId4"/>
              </p:custDataLst>
            </p:nvPr>
          </p:nvSpPr>
          <p:spPr>
            <a:xfrm rot="10800000">
              <a:off x="0" y="5922660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 userDrawn="1">
              <p:custDataLst>
                <p:tags r:id="rId5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矩形 20"/>
            <p:cNvSpPr/>
            <p:nvPr userDrawn="1">
              <p:custDataLst>
                <p:tags r:id="rId6"/>
              </p:custDataLst>
            </p:nvPr>
          </p:nvSpPr>
          <p:spPr>
            <a:xfrm>
              <a:off x="10320815" y="2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7" name="矩形 20"/>
            <p:cNvSpPr/>
            <p:nvPr userDrawn="1">
              <p:custDataLst>
                <p:tags r:id="rId7"/>
              </p:custDataLst>
            </p:nvPr>
          </p:nvSpPr>
          <p:spPr>
            <a:xfrm rot="10800000">
              <a:off x="1981" y="5922659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0" y="857251"/>
            <a:ext cx="9144000" cy="5165270"/>
            <a:chOff x="0" y="1"/>
            <a:chExt cx="12192000" cy="6887026"/>
          </a:xfrm>
        </p:grpSpPr>
        <p:sp>
          <p:nvSpPr>
            <p:cNvPr id="13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9434286" y="1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4" name="矩形 20"/>
            <p:cNvSpPr/>
            <p:nvPr userDrawn="1">
              <p:custDataLst>
                <p:tags r:id="rId4"/>
              </p:custDataLst>
            </p:nvPr>
          </p:nvSpPr>
          <p:spPr>
            <a:xfrm rot="10800000">
              <a:off x="0" y="5922660"/>
              <a:ext cx="275771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5" name="矩形 14"/>
            <p:cNvSpPr/>
            <p:nvPr userDrawn="1">
              <p:custDataLst>
                <p:tags r:id="rId5"/>
              </p:custDataLst>
            </p:nvPr>
          </p:nvSpPr>
          <p:spPr>
            <a:xfrm>
              <a:off x="292800" y="304200"/>
              <a:ext cx="11606400" cy="6249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矩形 20"/>
            <p:cNvSpPr/>
            <p:nvPr userDrawn="1">
              <p:custDataLst>
                <p:tags r:id="rId6"/>
              </p:custDataLst>
            </p:nvPr>
          </p:nvSpPr>
          <p:spPr>
            <a:xfrm>
              <a:off x="10320815" y="2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7" name="矩形 20"/>
            <p:cNvSpPr/>
            <p:nvPr userDrawn="1">
              <p:custDataLst>
                <p:tags r:id="rId7"/>
              </p:custDataLst>
            </p:nvPr>
          </p:nvSpPr>
          <p:spPr>
            <a:xfrm rot="10800000">
              <a:off x="1981" y="5922659"/>
              <a:ext cx="1869204" cy="964367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/>
          <p:nvPr userDrawn="1">
            <p:custDataLst>
              <p:tags r:id="rId2"/>
            </p:custDataLst>
          </p:nvPr>
        </p:nvSpPr>
        <p:spPr>
          <a:xfrm rot="12310616">
            <a:off x="155508" y="-1065576"/>
            <a:ext cx="8691357" cy="5100017"/>
          </a:xfrm>
          <a:custGeom>
            <a:avLst/>
            <a:gdLst>
              <a:gd name="connsiteX0" fmla="*/ 11568244 w 11568244"/>
              <a:gd name="connsiteY0" fmla="*/ 1601492 h 6788151"/>
              <a:gd name="connsiteX1" fmla="*/ 534503 w 11568244"/>
              <a:gd name="connsiteY1" fmla="*/ 6788151 h 6788151"/>
              <a:gd name="connsiteX2" fmla="*/ 0 w 11568244"/>
              <a:gd name="connsiteY2" fmla="*/ 5651086 h 6788151"/>
              <a:gd name="connsiteX3" fmla="*/ 1 w 11568244"/>
              <a:gd name="connsiteY3" fmla="*/ 0 h 6788151"/>
              <a:gd name="connsiteX4" fmla="*/ 10815426 w 11568244"/>
              <a:gd name="connsiteY4" fmla="*/ 0 h 6788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244" h="6788151">
                <a:moveTo>
                  <a:pt x="11568244" y="1601492"/>
                </a:moveTo>
                <a:lnTo>
                  <a:pt x="534503" y="6788151"/>
                </a:lnTo>
                <a:lnTo>
                  <a:pt x="0" y="5651086"/>
                </a:lnTo>
                <a:lnTo>
                  <a:pt x="1" y="0"/>
                </a:lnTo>
                <a:lnTo>
                  <a:pt x="1081542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6" name="任意多边形: 形状 5"/>
          <p:cNvSpPr/>
          <p:nvPr userDrawn="1">
            <p:custDataLst>
              <p:tags r:id="rId3"/>
            </p:custDataLst>
          </p:nvPr>
        </p:nvSpPr>
        <p:spPr>
          <a:xfrm rot="12600000">
            <a:off x="479700" y="-1380994"/>
            <a:ext cx="8278631" cy="5025662"/>
          </a:xfrm>
          <a:custGeom>
            <a:avLst/>
            <a:gdLst>
              <a:gd name="connsiteX0" fmla="*/ 11018904 w 11018904"/>
              <a:gd name="connsiteY0" fmla="*/ 593183 h 6689183"/>
              <a:gd name="connsiteX1" fmla="*/ 460322 w 11018904"/>
              <a:gd name="connsiteY1" fmla="*/ 6689183 h 6689183"/>
              <a:gd name="connsiteX2" fmla="*/ 0 w 11018904"/>
              <a:gd name="connsiteY2" fmla="*/ 5891882 h 6689183"/>
              <a:gd name="connsiteX3" fmla="*/ 0 w 11018904"/>
              <a:gd name="connsiteY3" fmla="*/ 0 h 6689183"/>
              <a:gd name="connsiteX4" fmla="*/ 10676429 w 11018904"/>
              <a:gd name="connsiteY4" fmla="*/ 0 h 6689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18904" h="6689183">
                <a:moveTo>
                  <a:pt x="11018904" y="593183"/>
                </a:moveTo>
                <a:lnTo>
                  <a:pt x="460322" y="6689183"/>
                </a:lnTo>
                <a:lnTo>
                  <a:pt x="0" y="5891882"/>
                </a:lnTo>
                <a:lnTo>
                  <a:pt x="0" y="0"/>
                </a:lnTo>
                <a:lnTo>
                  <a:pt x="10676429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7" name="直角三角形 6"/>
          <p:cNvSpPr/>
          <p:nvPr userDrawn="1">
            <p:custDataLst>
              <p:tags r:id="rId4"/>
            </p:custDataLst>
          </p:nvPr>
        </p:nvSpPr>
        <p:spPr>
          <a:xfrm>
            <a:off x="0" y="4808765"/>
            <a:ext cx="1135856" cy="1202362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8" name="直角三角形 7"/>
          <p:cNvSpPr/>
          <p:nvPr userDrawn="1">
            <p:custDataLst>
              <p:tags r:id="rId5"/>
            </p:custDataLst>
          </p:nvPr>
        </p:nvSpPr>
        <p:spPr>
          <a:xfrm>
            <a:off x="0" y="5233307"/>
            <a:ext cx="1053704" cy="777819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9" name="等腰三角形 8"/>
          <p:cNvSpPr/>
          <p:nvPr userDrawn="1">
            <p:custDataLst>
              <p:tags r:id="rId6"/>
            </p:custDataLst>
          </p:nvPr>
        </p:nvSpPr>
        <p:spPr>
          <a:xfrm flipH="1">
            <a:off x="82151" y="5264944"/>
            <a:ext cx="926756" cy="735806"/>
          </a:xfrm>
          <a:prstGeom prst="triangle">
            <a:avLst>
              <a:gd name="adj" fmla="val 5117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13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3635027" y="1670707"/>
            <a:ext cx="4541520" cy="1383030"/>
          </a:xfrm>
        </p:spPr>
        <p:txBody>
          <a:bodyPr lIns="90000" tIns="46800" rIns="90000" bIns="46800" anchor="b" anchorCtr="0">
            <a:norm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5775" b="1" u="none" strike="noStrike" kern="1200" cap="none" spc="20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9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20"/>
            <p:custDataLst>
              <p:tags r:id="rId9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21"/>
            <p:custDataLst>
              <p:tags r:id="rId10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22" hasCustomPrompt="1"/>
            <p:custDataLst>
              <p:tags r:id="rId11"/>
            </p:custDataLst>
          </p:nvPr>
        </p:nvSpPr>
        <p:spPr>
          <a:xfrm>
            <a:off x="4862534" y="3162382"/>
            <a:ext cx="2086508" cy="26661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编辑标题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20"/>
          <p:cNvSpPr/>
          <p:nvPr userDrawn="1">
            <p:custDataLst>
              <p:tags r:id="rId2"/>
            </p:custDataLst>
          </p:nvPr>
        </p:nvSpPr>
        <p:spPr>
          <a:xfrm>
            <a:off x="7051834" y="864870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16" name="矩形 20"/>
          <p:cNvSpPr/>
          <p:nvPr userDrawn="1">
            <p:custDataLst>
              <p:tags r:id="rId3"/>
            </p:custDataLst>
          </p:nvPr>
        </p:nvSpPr>
        <p:spPr>
          <a:xfrm rot="10800000">
            <a:off x="-23812" y="5306854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18" name="矩形 20"/>
          <p:cNvSpPr/>
          <p:nvPr userDrawn="1">
            <p:custDataLst>
              <p:tags r:id="rId4"/>
            </p:custDataLst>
          </p:nvPr>
        </p:nvSpPr>
        <p:spPr>
          <a:xfrm>
            <a:off x="7716679" y="864870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19" name="矩形 20"/>
          <p:cNvSpPr/>
          <p:nvPr userDrawn="1">
            <p:custDataLst>
              <p:tags r:id="rId5"/>
            </p:custDataLst>
          </p:nvPr>
        </p:nvSpPr>
        <p:spPr>
          <a:xfrm rot="10800000">
            <a:off x="-22384" y="5306854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lIns="100800" tIns="39600" rIns="75600" bIns="39600">
            <a:no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0"/>
          <p:cNvSpPr/>
          <p:nvPr userDrawn="1">
            <p:custDataLst>
              <p:tags r:id="rId2"/>
            </p:custDataLst>
          </p:nvPr>
        </p:nvSpPr>
        <p:spPr>
          <a:xfrm>
            <a:off x="7075646" y="857250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22" name="矩形 20"/>
          <p:cNvSpPr/>
          <p:nvPr userDrawn="1">
            <p:custDataLst>
              <p:tags r:id="rId3"/>
            </p:custDataLst>
          </p:nvPr>
        </p:nvSpPr>
        <p:spPr>
          <a:xfrm rot="10800000">
            <a:off x="0" y="5299234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219551" y="1085374"/>
            <a:ext cx="8704898" cy="46872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aseline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0"/>
          <p:cNvSpPr/>
          <p:nvPr userDrawn="1">
            <p:custDataLst>
              <p:tags r:id="rId5"/>
            </p:custDataLst>
          </p:nvPr>
        </p:nvSpPr>
        <p:spPr>
          <a:xfrm>
            <a:off x="7740491" y="857250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23" name="矩形 20"/>
          <p:cNvSpPr/>
          <p:nvPr userDrawn="1">
            <p:custDataLst>
              <p:tags r:id="rId6"/>
            </p:custDataLst>
          </p:nvPr>
        </p:nvSpPr>
        <p:spPr>
          <a:xfrm rot="10800000">
            <a:off x="1429" y="5299234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961200" y="1794150"/>
            <a:ext cx="7219800" cy="542700"/>
          </a:xfrm>
        </p:spPr>
        <p:txBody>
          <a:bodyPr lIns="100800" tIns="39600" rIns="75600" bIns="39600" anchor="ctr">
            <a:noAutofit/>
          </a:bodyPr>
          <a:lstStyle>
            <a:lvl1pPr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8"/>
            </p:custDataLst>
          </p:nvPr>
        </p:nvSpPr>
        <p:spPr>
          <a:xfrm>
            <a:off x="960835" y="2479950"/>
            <a:ext cx="7219950" cy="2583900"/>
          </a:xfrm>
        </p:spPr>
        <p:txBody>
          <a:bodyPr lIns="100800" tIns="0" rIns="82800" bIns="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 userDrawn="1">
            <p:ph type="dt" sz="half" idx="14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 userDrawn="1">
            <p:ph type="ftr" sz="quarter" idx="15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5" name="灯片编号占位符 14"/>
          <p:cNvSpPr>
            <a:spLocks noGrp="1"/>
          </p:cNvSpPr>
          <p:nvPr userDrawn="1">
            <p:ph type="sldNum" sz="quarter" idx="16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595" cy="5149691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baseline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6" name="组合 15"/>
          <p:cNvGrpSpPr/>
          <p:nvPr userDrawn="1">
            <p:custDataLst>
              <p:tags r:id="rId3"/>
            </p:custDataLst>
          </p:nvPr>
        </p:nvGrpSpPr>
        <p:grpSpPr>
          <a:xfrm rot="0">
            <a:off x="7075646" y="857250"/>
            <a:ext cx="2068354" cy="723424"/>
            <a:chOff x="7456488" y="0"/>
            <a:chExt cx="4735512" cy="1656001"/>
          </a:xfrm>
        </p:grpSpPr>
        <p:sp>
          <p:nvSpPr>
            <p:cNvPr id="20" name="矩形 20"/>
            <p:cNvSpPr/>
            <p:nvPr userDrawn="1">
              <p:custDataLst>
                <p:tags r:id="rId4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5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 userDrawn="1">
            <p:custDataLst>
              <p:tags r:id="rId6"/>
            </p:custDataLst>
          </p:nvPr>
        </p:nvGrpSpPr>
        <p:grpSpPr>
          <a:xfrm rot="10800000">
            <a:off x="0" y="5299234"/>
            <a:ext cx="2068354" cy="723424"/>
            <a:chOff x="7456488" y="0"/>
            <a:chExt cx="4735512" cy="1656001"/>
          </a:xfrm>
        </p:grpSpPr>
        <p:sp>
          <p:nvSpPr>
            <p:cNvPr id="18" name="矩形 20"/>
            <p:cNvSpPr/>
            <p:nvPr userDrawn="1">
              <p:custDataLst>
                <p:tags r:id="rId7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9" name="矩形 20"/>
            <p:cNvSpPr/>
            <p:nvPr userDrawn="1">
              <p:custDataLst>
                <p:tags r:id="rId8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37400" y="1435050"/>
            <a:ext cx="2970000" cy="661500"/>
          </a:xfrm>
        </p:spPr>
        <p:txBody>
          <a:bodyPr lIns="100800" tIns="39600" rIns="75600" bIns="39600" anchor="ctr">
            <a:noAutofit/>
          </a:bodyPr>
          <a:lstStyle>
            <a:lvl1pPr>
              <a:defRPr sz="270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440100" y="2180250"/>
            <a:ext cx="2967300" cy="3069900"/>
          </a:xfrm>
        </p:spPr>
        <p:txBody>
          <a:bodyPr lIns="100800" tIns="0" rIns="82800" bIns="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3825900" y="1434704"/>
            <a:ext cx="4860000" cy="3815953"/>
          </a:xfrm>
        </p:spPr>
        <p:txBody>
          <a:bodyPr lIns="100800" tIns="0" rIns="82800" bIns="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1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6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7"/>
            <p:custDataLst>
              <p:tags r:id="rId1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baseline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 userDrawn="1"/>
        </p:nvGrpSpPr>
        <p:grpSpPr>
          <a:xfrm rot="0">
            <a:off x="7075646" y="857250"/>
            <a:ext cx="2068354" cy="723424"/>
            <a:chOff x="7456488" y="0"/>
            <a:chExt cx="4735512" cy="1656001"/>
          </a:xfrm>
        </p:grpSpPr>
        <p:sp>
          <p:nvSpPr>
            <p:cNvPr id="19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20" name="矩形 20"/>
            <p:cNvSpPr/>
            <p:nvPr userDrawn="1">
              <p:custDataLst>
                <p:tags r:id="rId4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 userDrawn="1"/>
        </p:nvGrpSpPr>
        <p:grpSpPr>
          <a:xfrm rot="10800000">
            <a:off x="0" y="5299234"/>
            <a:ext cx="2068354" cy="723424"/>
            <a:chOff x="7456488" y="0"/>
            <a:chExt cx="4735512" cy="1656001"/>
          </a:xfrm>
        </p:grpSpPr>
        <p:sp>
          <p:nvSpPr>
            <p:cNvPr id="17" name="矩形 20"/>
            <p:cNvSpPr/>
            <p:nvPr userDrawn="1">
              <p:custDataLst>
                <p:tags r:id="rId5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8" name="矩形 20"/>
            <p:cNvSpPr/>
            <p:nvPr userDrawn="1">
              <p:custDataLst>
                <p:tags r:id="rId6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59000" y="1443150"/>
            <a:ext cx="8232300" cy="469800"/>
          </a:xfrm>
        </p:spPr>
        <p:txBody>
          <a:bodyPr lIns="100800" tIns="39600" rIns="75600" bIns="39600" anchor="ctr">
            <a:noAutofit/>
          </a:bodyPr>
          <a:lstStyle>
            <a:lvl1pPr algn="ctr">
              <a:defRPr sz="270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459000" y="2101950"/>
            <a:ext cx="8231981" cy="621000"/>
          </a:xfrm>
        </p:spPr>
        <p:txBody>
          <a:bodyPr lIns="100800" tIns="0" rIns="82800" bIns="0">
            <a:normAutofit/>
          </a:bodyPr>
          <a:lstStyle>
            <a:lvl1pPr marL="0" indent="0" algn="ctr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459581" y="2963250"/>
            <a:ext cx="8224200" cy="2573100"/>
          </a:xfrm>
        </p:spPr>
        <p:txBody>
          <a:bodyPr lIns="100800" tIns="0" rIns="82800" bIns="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7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4629151"/>
            <a:ext cx="9144000" cy="13715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baseline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3" name="组合 2"/>
          <p:cNvGrpSpPr/>
          <p:nvPr userDrawn="1"/>
        </p:nvGrpSpPr>
        <p:grpSpPr>
          <a:xfrm rot="0">
            <a:off x="7075646" y="857250"/>
            <a:ext cx="2068354" cy="723424"/>
            <a:chOff x="7456488" y="0"/>
            <a:chExt cx="4735512" cy="1656001"/>
          </a:xfrm>
        </p:grpSpPr>
        <p:sp>
          <p:nvSpPr>
            <p:cNvPr id="12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3" name="矩形 20"/>
            <p:cNvSpPr/>
            <p:nvPr userDrawn="1">
              <p:custDataLst>
                <p:tags r:id="rId4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 userDrawn="1"/>
        </p:nvGrpSpPr>
        <p:grpSpPr>
          <a:xfrm rot="10800000">
            <a:off x="0" y="5299234"/>
            <a:ext cx="2068354" cy="723424"/>
            <a:chOff x="7456488" y="0"/>
            <a:chExt cx="4735512" cy="1656001"/>
          </a:xfrm>
        </p:grpSpPr>
        <p:sp>
          <p:nvSpPr>
            <p:cNvPr id="15" name="矩形 20"/>
            <p:cNvSpPr/>
            <p:nvPr userDrawn="1">
              <p:custDataLst>
                <p:tags r:id="rId5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6" name="矩形 20"/>
            <p:cNvSpPr/>
            <p:nvPr userDrawn="1">
              <p:custDataLst>
                <p:tags r:id="rId6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53600" y="1359450"/>
            <a:ext cx="8232300" cy="423900"/>
          </a:xfrm>
        </p:spPr>
        <p:txBody>
          <a:bodyPr lIns="100800" tIns="39600" rIns="75600" bIns="39600" anchor="ctr">
            <a:noAutofit/>
          </a:bodyPr>
          <a:lstStyle>
            <a:lvl1pPr algn="ctr"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453628" y="2118150"/>
            <a:ext cx="8243100" cy="2408400"/>
          </a:xfrm>
        </p:spPr>
        <p:txBody>
          <a:bodyPr lIns="100800" tIns="0" rIns="82800" bIns="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445500" y="4742550"/>
            <a:ext cx="8251200" cy="758700"/>
          </a:xfrm>
        </p:spPr>
        <p:txBody>
          <a:bodyPr lIns="100800" tIns="0" rIns="82800" bIns="0">
            <a:normAutofit/>
          </a:bodyPr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5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6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7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baseline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 userDrawn="1"/>
        </p:nvGrpSpPr>
        <p:grpSpPr>
          <a:xfrm rot="0">
            <a:off x="7075646" y="857250"/>
            <a:ext cx="2068354" cy="723424"/>
            <a:chOff x="7456488" y="0"/>
            <a:chExt cx="4735512" cy="1656001"/>
          </a:xfrm>
        </p:grpSpPr>
        <p:sp>
          <p:nvSpPr>
            <p:cNvPr id="19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20" name="矩形 20"/>
            <p:cNvSpPr/>
            <p:nvPr userDrawn="1">
              <p:custDataLst>
                <p:tags r:id="rId4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 userDrawn="1"/>
        </p:nvGrpSpPr>
        <p:grpSpPr>
          <a:xfrm rot="10800000">
            <a:off x="0" y="5299234"/>
            <a:ext cx="2068354" cy="723424"/>
            <a:chOff x="7456488" y="0"/>
            <a:chExt cx="4735512" cy="1656001"/>
          </a:xfrm>
        </p:grpSpPr>
        <p:sp>
          <p:nvSpPr>
            <p:cNvPr id="17" name="矩形 20"/>
            <p:cNvSpPr/>
            <p:nvPr userDrawn="1">
              <p:custDataLst>
                <p:tags r:id="rId5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  <p:sp>
          <p:nvSpPr>
            <p:cNvPr id="18" name="矩形 20"/>
            <p:cNvSpPr/>
            <p:nvPr userDrawn="1">
              <p:custDataLst>
                <p:tags r:id="rId6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 sz="1350" baseline="0">
                <a:latin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34700" y="1035450"/>
            <a:ext cx="8278200" cy="331473"/>
          </a:xfrm>
        </p:spPr>
        <p:txBody>
          <a:bodyPr lIns="100800" tIns="39600" rIns="75600" bIns="39600">
            <a:no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434700" y="2104650"/>
            <a:ext cx="4006800" cy="2170800"/>
          </a:xfrm>
        </p:spPr>
        <p:txBody>
          <a:bodyPr lIns="100800" tIns="0" rIns="82800" bIns="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4681800" y="2104650"/>
            <a:ext cx="4025700" cy="2170800"/>
          </a:xfrm>
        </p:spPr>
        <p:txBody>
          <a:bodyPr lIns="100800" tIns="0" rIns="82800" bIns="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429300" y="4469850"/>
            <a:ext cx="4006800" cy="585900"/>
          </a:xfrm>
        </p:spPr>
        <p:txBody>
          <a:bodyPr lIns="100800" tIns="0" rIns="82800" bIns="0">
            <a:normAutofit/>
          </a:bodyPr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4689900" y="4467150"/>
            <a:ext cx="4025700" cy="585900"/>
          </a:xfrm>
        </p:spPr>
        <p:txBody>
          <a:bodyPr lIns="100800" tIns="0" rIns="82800" bIns="0">
            <a:normAutofit/>
          </a:bodyPr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7"/>
            <p:custDataLst>
              <p:tags r:id="rId1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8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9"/>
            <p:custDataLst>
              <p:tags r:id="rId1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0"/>
          <p:cNvSpPr/>
          <p:nvPr userDrawn="1">
            <p:custDataLst>
              <p:tags r:id="rId2"/>
            </p:custDataLst>
          </p:nvPr>
        </p:nvSpPr>
        <p:spPr>
          <a:xfrm flipH="1" flipV="1">
            <a:off x="-2381" y="3524250"/>
            <a:ext cx="7081838" cy="2476500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25" name="矩形 20"/>
          <p:cNvSpPr/>
          <p:nvPr userDrawn="1">
            <p:custDataLst>
              <p:tags r:id="rId3"/>
            </p:custDataLst>
          </p:nvPr>
        </p:nvSpPr>
        <p:spPr>
          <a:xfrm>
            <a:off x="5592604" y="857250"/>
            <a:ext cx="3551396" cy="1242060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24" name="矩形 20"/>
          <p:cNvSpPr/>
          <p:nvPr userDrawn="1">
            <p:custDataLst>
              <p:tags r:id="rId4"/>
            </p:custDataLst>
          </p:nvPr>
        </p:nvSpPr>
        <p:spPr>
          <a:xfrm flipH="1" flipV="1">
            <a:off x="0" y="3411855"/>
            <a:ext cx="5018246" cy="2588895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23" name="矩形 20"/>
          <p:cNvSpPr/>
          <p:nvPr userDrawn="1">
            <p:custDataLst>
              <p:tags r:id="rId5"/>
            </p:custDataLst>
          </p:nvPr>
        </p:nvSpPr>
        <p:spPr>
          <a:xfrm>
            <a:off x="6734175" y="857250"/>
            <a:ext cx="2407444" cy="1242060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350" baseline="0">
              <a:latin typeface="微软雅黑" panose="020B0503020204020204" charset="-122"/>
            </a:endParaRPr>
          </a:p>
        </p:txBody>
      </p:sp>
      <p:sp>
        <p:nvSpPr>
          <p:cNvPr id="10" name="矩形 9"/>
          <p:cNvSpPr/>
          <p:nvPr userDrawn="1">
            <p:custDataLst>
              <p:tags r:id="rId6"/>
            </p:custDataLst>
          </p:nvPr>
        </p:nvSpPr>
        <p:spPr>
          <a:xfrm>
            <a:off x="0" y="1576668"/>
            <a:ext cx="9144000" cy="370466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baseline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7"/>
            </p:custDataLst>
          </p:nvPr>
        </p:nvSpPr>
        <p:spPr>
          <a:xfrm>
            <a:off x="1142100" y="1861650"/>
            <a:ext cx="6858000" cy="1790100"/>
          </a:xfrm>
        </p:spPr>
        <p:txBody>
          <a:bodyPr lIns="100800" tIns="39600" rIns="75600" bIns="39600" anchor="b">
            <a:noAutofit/>
          </a:bodyPr>
          <a:lstStyle>
            <a:lvl1pPr algn="ctr">
              <a:defRPr sz="450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8"/>
            </p:custDataLst>
          </p:nvPr>
        </p:nvSpPr>
        <p:spPr>
          <a:xfrm>
            <a:off x="1141810" y="3754350"/>
            <a:ext cx="6858000" cy="1242000"/>
          </a:xfrm>
        </p:spPr>
        <p:txBody>
          <a:bodyPr lIns="100800" tIns="0" rIns="82800" bIns="0">
            <a:normAutofit/>
          </a:bodyPr>
          <a:lstStyle>
            <a:lvl1pPr marL="0" indent="0" algn="ctr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日期占位符 5"/>
          <p:cNvSpPr>
            <a:spLocks noGrp="1"/>
          </p:cNvSpPr>
          <p:nvPr userDrawn="1">
            <p:ph type="dt" sz="half" idx="14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 userDrawn="1">
            <p:ph type="ftr" sz="quarter" idx="15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 userDrawn="1">
            <p:ph type="sldNum" sz="quarter" idx="16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43.xml"/><Relationship Id="rId23" Type="http://schemas.openxmlformats.org/officeDocument/2006/relationships/tags" Target="../tags/tag142.xml"/><Relationship Id="rId22" Type="http://schemas.openxmlformats.org/officeDocument/2006/relationships/tags" Target="../tags/tag141.xml"/><Relationship Id="rId21" Type="http://schemas.openxmlformats.org/officeDocument/2006/relationships/tags" Target="../tags/tag140.xml"/><Relationship Id="rId20" Type="http://schemas.openxmlformats.org/officeDocument/2006/relationships/tags" Target="../tags/tag13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38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5" Type="http://schemas.openxmlformats.org/officeDocument/2006/relationships/theme" Target="../theme/theme2.xml"/><Relationship Id="rId24" Type="http://schemas.openxmlformats.org/officeDocument/2006/relationships/tags" Target="../tags/tag337.xml"/><Relationship Id="rId23" Type="http://schemas.openxmlformats.org/officeDocument/2006/relationships/tags" Target="../tags/tag336.xml"/><Relationship Id="rId22" Type="http://schemas.openxmlformats.org/officeDocument/2006/relationships/tags" Target="../tags/tag335.xml"/><Relationship Id="rId21" Type="http://schemas.openxmlformats.org/officeDocument/2006/relationships/tags" Target="../tags/tag334.xml"/><Relationship Id="rId20" Type="http://schemas.openxmlformats.org/officeDocument/2006/relationships/tags" Target="../tags/tag333.xml"/><Relationship Id="rId2" Type="http://schemas.openxmlformats.org/officeDocument/2006/relationships/slideLayout" Target="../slideLayouts/slideLayout20.xml"/><Relationship Id="rId19" Type="http://schemas.openxmlformats.org/officeDocument/2006/relationships/tags" Target="../tags/tag332.xml"/><Relationship Id="rId18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2412" y="1189673"/>
            <a:ext cx="8139178" cy="331473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502412" y="1578299"/>
            <a:ext cx="8139178" cy="404168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59807" y="5619625"/>
            <a:ext cx="2025000" cy="237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000" y="5619625"/>
            <a:ext cx="2970000" cy="237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625"/>
            <a:ext cx="2025000" cy="237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2412" y="1189673"/>
            <a:ext cx="8139178" cy="331473"/>
          </a:xfrm>
          <a:prstGeom prst="rect">
            <a:avLst/>
          </a:prstGeom>
        </p:spPr>
        <p:txBody>
          <a:bodyPr vert="horz" lIns="100800" tIns="39600" rIns="75600" bIns="396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502412" y="1571631"/>
            <a:ext cx="8139178" cy="4041680"/>
          </a:xfrm>
          <a:prstGeom prst="rect">
            <a:avLst/>
          </a:prstGeom>
        </p:spPr>
        <p:txBody>
          <a:bodyPr vert="horz" lIns="100800" tIns="0" rIns="8280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59807" y="561962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000" y="5619625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 baseline="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62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 baseline="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" Type="http://schemas.openxmlformats.org/officeDocument/2006/relationships/tags" Target="../tags/tag338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tags" Target="../tags/tag348.xml"/><Relationship Id="rId7" Type="http://schemas.openxmlformats.org/officeDocument/2006/relationships/tags" Target="../tags/tag347.xml"/><Relationship Id="rId6" Type="http://schemas.openxmlformats.org/officeDocument/2006/relationships/tags" Target="../tags/tag346.xml"/><Relationship Id="rId5" Type="http://schemas.openxmlformats.org/officeDocument/2006/relationships/tags" Target="../tags/tag345.xml"/><Relationship Id="rId4" Type="http://schemas.openxmlformats.org/officeDocument/2006/relationships/tags" Target="../tags/tag344.xml"/><Relationship Id="rId3" Type="http://schemas.openxmlformats.org/officeDocument/2006/relationships/tags" Target="../tags/tag343.xml"/><Relationship Id="rId2" Type="http://schemas.openxmlformats.org/officeDocument/2006/relationships/tags" Target="../tags/tag342.xml"/><Relationship Id="rId19" Type="http://schemas.openxmlformats.org/officeDocument/2006/relationships/slideLayout" Target="../slideLayouts/slideLayout25.xml"/><Relationship Id="rId18" Type="http://schemas.openxmlformats.org/officeDocument/2006/relationships/tags" Target="../tags/tag354.xml"/><Relationship Id="rId17" Type="http://schemas.openxmlformats.org/officeDocument/2006/relationships/image" Target="../media/image8.png"/><Relationship Id="rId16" Type="http://schemas.openxmlformats.org/officeDocument/2006/relationships/image" Target="../media/image7.jpeg"/><Relationship Id="rId15" Type="http://schemas.openxmlformats.org/officeDocument/2006/relationships/tags" Target="../tags/tag353.xml"/><Relationship Id="rId14" Type="http://schemas.openxmlformats.org/officeDocument/2006/relationships/tags" Target="../tags/tag352.xml"/><Relationship Id="rId13" Type="http://schemas.openxmlformats.org/officeDocument/2006/relationships/tags" Target="../tags/tag351.xml"/><Relationship Id="rId12" Type="http://schemas.openxmlformats.org/officeDocument/2006/relationships/tags" Target="../tags/tag350.xml"/><Relationship Id="rId11" Type="http://schemas.openxmlformats.org/officeDocument/2006/relationships/tags" Target="../tags/tag349.xml"/><Relationship Id="rId10" Type="http://schemas.openxmlformats.org/officeDocument/2006/relationships/image" Target="../media/image1.svg"/><Relationship Id="rId1" Type="http://schemas.openxmlformats.org/officeDocument/2006/relationships/tags" Target="../tags/tag34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tags" Target="../tags/tag361.xml"/><Relationship Id="rId7" Type="http://schemas.openxmlformats.org/officeDocument/2006/relationships/image" Target="../media/image9.png"/><Relationship Id="rId6" Type="http://schemas.openxmlformats.org/officeDocument/2006/relationships/tags" Target="../tags/tag360.xml"/><Relationship Id="rId5" Type="http://schemas.openxmlformats.org/officeDocument/2006/relationships/tags" Target="../tags/tag359.xml"/><Relationship Id="rId4" Type="http://schemas.openxmlformats.org/officeDocument/2006/relationships/tags" Target="../tags/tag358.xml"/><Relationship Id="rId3" Type="http://schemas.openxmlformats.org/officeDocument/2006/relationships/tags" Target="../tags/tag357.xml"/><Relationship Id="rId2" Type="http://schemas.openxmlformats.org/officeDocument/2006/relationships/tags" Target="../tags/tag356.xml"/><Relationship Id="rId13" Type="http://schemas.openxmlformats.org/officeDocument/2006/relationships/slideLayout" Target="../slideLayouts/slideLayout25.xml"/><Relationship Id="rId12" Type="http://schemas.openxmlformats.org/officeDocument/2006/relationships/tags" Target="../tags/tag363.xml"/><Relationship Id="rId11" Type="http://schemas.openxmlformats.org/officeDocument/2006/relationships/tags" Target="../tags/tag362.xml"/><Relationship Id="rId10" Type="http://schemas.openxmlformats.org/officeDocument/2006/relationships/image" Target="../media/image11.png"/><Relationship Id="rId1" Type="http://schemas.openxmlformats.org/officeDocument/2006/relationships/tags" Target="../tags/tag35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70.xml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tags" Target="../tags/tag369.xml"/><Relationship Id="rId5" Type="http://schemas.openxmlformats.org/officeDocument/2006/relationships/tags" Target="../tags/tag368.xml"/><Relationship Id="rId4" Type="http://schemas.openxmlformats.org/officeDocument/2006/relationships/tags" Target="../tags/tag367.xml"/><Relationship Id="rId3" Type="http://schemas.openxmlformats.org/officeDocument/2006/relationships/tags" Target="../tags/tag366.xml"/><Relationship Id="rId2" Type="http://schemas.openxmlformats.org/officeDocument/2006/relationships/tags" Target="../tags/tag365.xml"/><Relationship Id="rId11" Type="http://schemas.openxmlformats.org/officeDocument/2006/relationships/slideLayout" Target="../slideLayouts/slideLayout25.xml"/><Relationship Id="rId10" Type="http://schemas.openxmlformats.org/officeDocument/2006/relationships/tags" Target="../tags/tag371.xml"/><Relationship Id="rId1" Type="http://schemas.openxmlformats.org/officeDocument/2006/relationships/tags" Target="../tags/tag36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tags" Target="../tags/tag378.xml"/><Relationship Id="rId7" Type="http://schemas.openxmlformats.org/officeDocument/2006/relationships/image" Target="../media/image9.png"/><Relationship Id="rId6" Type="http://schemas.openxmlformats.org/officeDocument/2006/relationships/tags" Target="../tags/tag377.xml"/><Relationship Id="rId5" Type="http://schemas.openxmlformats.org/officeDocument/2006/relationships/tags" Target="../tags/tag376.xml"/><Relationship Id="rId4" Type="http://schemas.openxmlformats.org/officeDocument/2006/relationships/tags" Target="../tags/tag375.xml"/><Relationship Id="rId3" Type="http://schemas.openxmlformats.org/officeDocument/2006/relationships/tags" Target="../tags/tag374.xml"/><Relationship Id="rId2" Type="http://schemas.openxmlformats.org/officeDocument/2006/relationships/tags" Target="../tags/tag373.xml"/><Relationship Id="rId12" Type="http://schemas.openxmlformats.org/officeDocument/2006/relationships/slideLayout" Target="../slideLayouts/slideLayout25.xml"/><Relationship Id="rId11" Type="http://schemas.openxmlformats.org/officeDocument/2006/relationships/tags" Target="../tags/tag380.xml"/><Relationship Id="rId10" Type="http://schemas.openxmlformats.org/officeDocument/2006/relationships/tags" Target="../tags/tag379.xml"/><Relationship Id="rId1" Type="http://schemas.openxmlformats.org/officeDocument/2006/relationships/tags" Target="../tags/tag37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87.xml"/><Relationship Id="rId8" Type="http://schemas.openxmlformats.org/officeDocument/2006/relationships/image" Target="../media/image16.png"/><Relationship Id="rId7" Type="http://schemas.openxmlformats.org/officeDocument/2006/relationships/image" Target="../media/image15.jpeg"/><Relationship Id="rId6" Type="http://schemas.openxmlformats.org/officeDocument/2006/relationships/tags" Target="../tags/tag386.xml"/><Relationship Id="rId5" Type="http://schemas.openxmlformats.org/officeDocument/2006/relationships/tags" Target="../tags/tag385.xml"/><Relationship Id="rId4" Type="http://schemas.openxmlformats.org/officeDocument/2006/relationships/tags" Target="../tags/tag384.xml"/><Relationship Id="rId3" Type="http://schemas.openxmlformats.org/officeDocument/2006/relationships/tags" Target="../tags/tag383.xml"/><Relationship Id="rId2" Type="http://schemas.openxmlformats.org/officeDocument/2006/relationships/tags" Target="../tags/tag382.xml"/><Relationship Id="rId11" Type="http://schemas.openxmlformats.org/officeDocument/2006/relationships/slideLayout" Target="../slideLayouts/slideLayout25.xml"/><Relationship Id="rId10" Type="http://schemas.openxmlformats.org/officeDocument/2006/relationships/tags" Target="../tags/tag388.xml"/><Relationship Id="rId1" Type="http://schemas.openxmlformats.org/officeDocument/2006/relationships/tags" Target="../tags/tag38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95.xml"/><Relationship Id="rId8" Type="http://schemas.openxmlformats.org/officeDocument/2006/relationships/image" Target="../media/image18.png"/><Relationship Id="rId7" Type="http://schemas.openxmlformats.org/officeDocument/2006/relationships/image" Target="../media/image17.jpeg"/><Relationship Id="rId6" Type="http://schemas.openxmlformats.org/officeDocument/2006/relationships/tags" Target="../tags/tag39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3" Type="http://schemas.openxmlformats.org/officeDocument/2006/relationships/tags" Target="../tags/tag391.xml"/><Relationship Id="rId2" Type="http://schemas.openxmlformats.org/officeDocument/2006/relationships/tags" Target="../tags/tag390.xml"/><Relationship Id="rId17" Type="http://schemas.openxmlformats.org/officeDocument/2006/relationships/slideLayout" Target="../slideLayouts/slideLayout25.xml"/><Relationship Id="rId16" Type="http://schemas.openxmlformats.org/officeDocument/2006/relationships/tags" Target="../tags/tag400.xml"/><Relationship Id="rId15" Type="http://schemas.openxmlformats.org/officeDocument/2006/relationships/tags" Target="../tags/tag399.xml"/><Relationship Id="rId14" Type="http://schemas.openxmlformats.org/officeDocument/2006/relationships/tags" Target="../tags/tag398.xml"/><Relationship Id="rId13" Type="http://schemas.openxmlformats.org/officeDocument/2006/relationships/tags" Target="../tags/tag397.xml"/><Relationship Id="rId12" Type="http://schemas.openxmlformats.org/officeDocument/2006/relationships/tags" Target="../tags/tag396.xml"/><Relationship Id="rId11" Type="http://schemas.openxmlformats.org/officeDocument/2006/relationships/image" Target="../media/image20.png"/><Relationship Id="rId10" Type="http://schemas.openxmlformats.org/officeDocument/2006/relationships/image" Target="../media/image19.jpeg"/><Relationship Id="rId1" Type="http://schemas.openxmlformats.org/officeDocument/2006/relationships/tags" Target="../tags/tag38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09.xml"/><Relationship Id="rId8" Type="http://schemas.openxmlformats.org/officeDocument/2006/relationships/tags" Target="../tags/tag408.xml"/><Relationship Id="rId7" Type="http://schemas.openxmlformats.org/officeDocument/2006/relationships/tags" Target="../tags/tag407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4" Type="http://schemas.openxmlformats.org/officeDocument/2006/relationships/tags" Target="../tags/tag404.xml"/><Relationship Id="rId3" Type="http://schemas.openxmlformats.org/officeDocument/2006/relationships/tags" Target="../tags/tag403.xml"/><Relationship Id="rId2" Type="http://schemas.openxmlformats.org/officeDocument/2006/relationships/tags" Target="../tags/tag402.xml"/><Relationship Id="rId18" Type="http://schemas.openxmlformats.org/officeDocument/2006/relationships/slideLayout" Target="../slideLayouts/slideLayout25.xml"/><Relationship Id="rId17" Type="http://schemas.openxmlformats.org/officeDocument/2006/relationships/tags" Target="../tags/tag413.xml"/><Relationship Id="rId16" Type="http://schemas.openxmlformats.org/officeDocument/2006/relationships/image" Target="../media/image24.png"/><Relationship Id="rId15" Type="http://schemas.openxmlformats.org/officeDocument/2006/relationships/image" Target="../media/image23.jpeg"/><Relationship Id="rId14" Type="http://schemas.openxmlformats.org/officeDocument/2006/relationships/tags" Target="../tags/tag412.xml"/><Relationship Id="rId13" Type="http://schemas.openxmlformats.org/officeDocument/2006/relationships/image" Target="../media/image22.png"/><Relationship Id="rId12" Type="http://schemas.openxmlformats.org/officeDocument/2006/relationships/image" Target="../media/image21.jpeg"/><Relationship Id="rId11" Type="http://schemas.openxmlformats.org/officeDocument/2006/relationships/tags" Target="../tags/tag411.xml"/><Relationship Id="rId10" Type="http://schemas.openxmlformats.org/officeDocument/2006/relationships/tags" Target="../tags/tag410.xml"/><Relationship Id="rId1" Type="http://schemas.openxmlformats.org/officeDocument/2006/relationships/tags" Target="../tags/tag40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22.xml"/><Relationship Id="rId8" Type="http://schemas.openxmlformats.org/officeDocument/2006/relationships/tags" Target="../tags/tag421.xml"/><Relationship Id="rId7" Type="http://schemas.openxmlformats.org/officeDocument/2006/relationships/tags" Target="../tags/tag420.xml"/><Relationship Id="rId6" Type="http://schemas.openxmlformats.org/officeDocument/2006/relationships/tags" Target="../tags/tag419.xml"/><Relationship Id="rId5" Type="http://schemas.openxmlformats.org/officeDocument/2006/relationships/tags" Target="../tags/tag418.xml"/><Relationship Id="rId4" Type="http://schemas.openxmlformats.org/officeDocument/2006/relationships/tags" Target="../tags/tag417.xml"/><Relationship Id="rId3" Type="http://schemas.openxmlformats.org/officeDocument/2006/relationships/tags" Target="../tags/tag416.xml"/><Relationship Id="rId2" Type="http://schemas.openxmlformats.org/officeDocument/2006/relationships/tags" Target="../tags/tag415.xml"/><Relationship Id="rId16" Type="http://schemas.openxmlformats.org/officeDocument/2006/relationships/slideLayout" Target="../slideLayouts/slideLayout25.xml"/><Relationship Id="rId15" Type="http://schemas.openxmlformats.org/officeDocument/2006/relationships/tags" Target="../tags/tag424.xml"/><Relationship Id="rId14" Type="http://schemas.openxmlformats.org/officeDocument/2006/relationships/image" Target="../media/image28.png"/><Relationship Id="rId13" Type="http://schemas.openxmlformats.org/officeDocument/2006/relationships/image" Target="../media/image27.jpeg"/><Relationship Id="rId12" Type="http://schemas.openxmlformats.org/officeDocument/2006/relationships/tags" Target="../tags/tag423.xml"/><Relationship Id="rId11" Type="http://schemas.openxmlformats.org/officeDocument/2006/relationships/image" Target="../media/image26.png"/><Relationship Id="rId10" Type="http://schemas.openxmlformats.org/officeDocument/2006/relationships/image" Target="../media/image25.jpeg"/><Relationship Id="rId1" Type="http://schemas.openxmlformats.org/officeDocument/2006/relationships/tags" Target="../tags/tag41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33.xml"/><Relationship Id="rId8" Type="http://schemas.openxmlformats.org/officeDocument/2006/relationships/tags" Target="../tags/tag432.xml"/><Relationship Id="rId7" Type="http://schemas.openxmlformats.org/officeDocument/2006/relationships/tags" Target="../tags/tag431.xml"/><Relationship Id="rId6" Type="http://schemas.openxmlformats.org/officeDocument/2006/relationships/tags" Target="../tags/tag430.xml"/><Relationship Id="rId5" Type="http://schemas.openxmlformats.org/officeDocument/2006/relationships/tags" Target="../tags/tag429.xml"/><Relationship Id="rId4" Type="http://schemas.openxmlformats.org/officeDocument/2006/relationships/tags" Target="../tags/tag428.xml"/><Relationship Id="rId3" Type="http://schemas.openxmlformats.org/officeDocument/2006/relationships/tags" Target="../tags/tag427.xml"/><Relationship Id="rId2" Type="http://schemas.openxmlformats.org/officeDocument/2006/relationships/tags" Target="../tags/tag426.xml"/><Relationship Id="rId18" Type="http://schemas.openxmlformats.org/officeDocument/2006/relationships/slideLayout" Target="../slideLayouts/slideLayout25.xml"/><Relationship Id="rId17" Type="http://schemas.openxmlformats.org/officeDocument/2006/relationships/tags" Target="../tags/tag437.xml"/><Relationship Id="rId16" Type="http://schemas.openxmlformats.org/officeDocument/2006/relationships/image" Target="../media/image32.png"/><Relationship Id="rId15" Type="http://schemas.openxmlformats.org/officeDocument/2006/relationships/image" Target="../media/image31.png"/><Relationship Id="rId14" Type="http://schemas.openxmlformats.org/officeDocument/2006/relationships/tags" Target="../tags/tag436.xml"/><Relationship Id="rId13" Type="http://schemas.openxmlformats.org/officeDocument/2006/relationships/image" Target="../media/image30.png"/><Relationship Id="rId12" Type="http://schemas.openxmlformats.org/officeDocument/2006/relationships/image" Target="../media/image29.jpeg"/><Relationship Id="rId11" Type="http://schemas.openxmlformats.org/officeDocument/2006/relationships/tags" Target="../tags/tag435.xml"/><Relationship Id="rId10" Type="http://schemas.openxmlformats.org/officeDocument/2006/relationships/tags" Target="../tags/tag434.xml"/><Relationship Id="rId1" Type="http://schemas.openxmlformats.org/officeDocument/2006/relationships/tags" Target="../tags/tag42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445.xml"/><Relationship Id="rId8" Type="http://schemas.openxmlformats.org/officeDocument/2006/relationships/image" Target="../media/image33.jpeg"/><Relationship Id="rId7" Type="http://schemas.openxmlformats.org/officeDocument/2006/relationships/tags" Target="../tags/tag444.xml"/><Relationship Id="rId6" Type="http://schemas.openxmlformats.org/officeDocument/2006/relationships/tags" Target="../tags/tag443.xml"/><Relationship Id="rId5" Type="http://schemas.openxmlformats.org/officeDocument/2006/relationships/tags" Target="../tags/tag442.xml"/><Relationship Id="rId4" Type="http://schemas.openxmlformats.org/officeDocument/2006/relationships/tags" Target="../tags/tag441.xml"/><Relationship Id="rId3" Type="http://schemas.openxmlformats.org/officeDocument/2006/relationships/tags" Target="../tags/tag440.xml"/><Relationship Id="rId2" Type="http://schemas.openxmlformats.org/officeDocument/2006/relationships/tags" Target="../tags/tag439.xml"/><Relationship Id="rId12" Type="http://schemas.openxmlformats.org/officeDocument/2006/relationships/slideLayout" Target="../slideLayouts/slideLayout25.xml"/><Relationship Id="rId11" Type="http://schemas.openxmlformats.org/officeDocument/2006/relationships/tags" Target="../tags/tag446.xml"/><Relationship Id="rId10" Type="http://schemas.openxmlformats.org/officeDocument/2006/relationships/image" Target="../media/image34.png"/><Relationship Id="rId1" Type="http://schemas.openxmlformats.org/officeDocument/2006/relationships/tags" Target="../tags/tag43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455.xml"/><Relationship Id="rId8" Type="http://schemas.openxmlformats.org/officeDocument/2006/relationships/tags" Target="../tags/tag454.xml"/><Relationship Id="rId7" Type="http://schemas.openxmlformats.org/officeDocument/2006/relationships/tags" Target="../tags/tag453.xml"/><Relationship Id="rId6" Type="http://schemas.openxmlformats.org/officeDocument/2006/relationships/tags" Target="../tags/tag452.xml"/><Relationship Id="rId5" Type="http://schemas.openxmlformats.org/officeDocument/2006/relationships/tags" Target="../tags/tag451.xml"/><Relationship Id="rId4" Type="http://schemas.openxmlformats.org/officeDocument/2006/relationships/tags" Target="../tags/tag450.xml"/><Relationship Id="rId3" Type="http://schemas.openxmlformats.org/officeDocument/2006/relationships/tags" Target="../tags/tag449.xml"/><Relationship Id="rId2" Type="http://schemas.openxmlformats.org/officeDocument/2006/relationships/tags" Target="../tags/tag448.xml"/><Relationship Id="rId18" Type="http://schemas.openxmlformats.org/officeDocument/2006/relationships/slideLayout" Target="../slideLayouts/slideLayout25.xml"/><Relationship Id="rId17" Type="http://schemas.openxmlformats.org/officeDocument/2006/relationships/tags" Target="../tags/tag459.xml"/><Relationship Id="rId16" Type="http://schemas.openxmlformats.org/officeDocument/2006/relationships/image" Target="../media/image38.png"/><Relationship Id="rId15" Type="http://schemas.openxmlformats.org/officeDocument/2006/relationships/image" Target="../media/image37.jpeg"/><Relationship Id="rId14" Type="http://schemas.openxmlformats.org/officeDocument/2006/relationships/tags" Target="../tags/tag458.xml"/><Relationship Id="rId13" Type="http://schemas.openxmlformats.org/officeDocument/2006/relationships/image" Target="../media/image36.png"/><Relationship Id="rId12" Type="http://schemas.openxmlformats.org/officeDocument/2006/relationships/image" Target="../media/image35.png"/><Relationship Id="rId11" Type="http://schemas.openxmlformats.org/officeDocument/2006/relationships/tags" Target="../tags/tag457.xml"/><Relationship Id="rId10" Type="http://schemas.openxmlformats.org/officeDocument/2006/relationships/tags" Target="../tags/tag456.xml"/><Relationship Id="rId1" Type="http://schemas.openxmlformats.org/officeDocument/2006/relationships/tags" Target="../tags/tag44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68.xml"/><Relationship Id="rId8" Type="http://schemas.openxmlformats.org/officeDocument/2006/relationships/tags" Target="../tags/tag467.xml"/><Relationship Id="rId7" Type="http://schemas.openxmlformats.org/officeDocument/2006/relationships/tags" Target="../tags/tag466.xml"/><Relationship Id="rId6" Type="http://schemas.openxmlformats.org/officeDocument/2006/relationships/tags" Target="../tags/tag465.xml"/><Relationship Id="rId5" Type="http://schemas.openxmlformats.org/officeDocument/2006/relationships/tags" Target="../tags/tag464.xml"/><Relationship Id="rId4" Type="http://schemas.openxmlformats.org/officeDocument/2006/relationships/tags" Target="../tags/tag463.xml"/><Relationship Id="rId3" Type="http://schemas.openxmlformats.org/officeDocument/2006/relationships/tags" Target="../tags/tag462.xml"/><Relationship Id="rId2" Type="http://schemas.openxmlformats.org/officeDocument/2006/relationships/tags" Target="../tags/tag461.xml"/><Relationship Id="rId18" Type="http://schemas.openxmlformats.org/officeDocument/2006/relationships/slideLayout" Target="../slideLayouts/slideLayout25.xml"/><Relationship Id="rId17" Type="http://schemas.openxmlformats.org/officeDocument/2006/relationships/tags" Target="../tags/tag472.xml"/><Relationship Id="rId16" Type="http://schemas.openxmlformats.org/officeDocument/2006/relationships/image" Target="../media/image42.png"/><Relationship Id="rId15" Type="http://schemas.openxmlformats.org/officeDocument/2006/relationships/image" Target="../media/image41.png"/><Relationship Id="rId14" Type="http://schemas.openxmlformats.org/officeDocument/2006/relationships/tags" Target="../tags/tag471.xml"/><Relationship Id="rId13" Type="http://schemas.openxmlformats.org/officeDocument/2006/relationships/image" Target="../media/image40.png"/><Relationship Id="rId12" Type="http://schemas.openxmlformats.org/officeDocument/2006/relationships/image" Target="../media/image39.jpeg"/><Relationship Id="rId11" Type="http://schemas.openxmlformats.org/officeDocument/2006/relationships/tags" Target="../tags/tag470.xml"/><Relationship Id="rId10" Type="http://schemas.openxmlformats.org/officeDocument/2006/relationships/tags" Target="../tags/tag469.xml"/><Relationship Id="rId1" Type="http://schemas.openxmlformats.org/officeDocument/2006/relationships/tags" Target="../tags/tag460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79.xml"/><Relationship Id="rId8" Type="http://schemas.openxmlformats.org/officeDocument/2006/relationships/image" Target="../media/image44.png"/><Relationship Id="rId7" Type="http://schemas.openxmlformats.org/officeDocument/2006/relationships/image" Target="../media/image43.png"/><Relationship Id="rId6" Type="http://schemas.openxmlformats.org/officeDocument/2006/relationships/tags" Target="../tags/tag478.xml"/><Relationship Id="rId5" Type="http://schemas.openxmlformats.org/officeDocument/2006/relationships/tags" Target="../tags/tag477.xml"/><Relationship Id="rId4" Type="http://schemas.openxmlformats.org/officeDocument/2006/relationships/tags" Target="../tags/tag476.xml"/><Relationship Id="rId3" Type="http://schemas.openxmlformats.org/officeDocument/2006/relationships/tags" Target="../tags/tag475.xml"/><Relationship Id="rId2" Type="http://schemas.openxmlformats.org/officeDocument/2006/relationships/tags" Target="../tags/tag474.xml"/><Relationship Id="rId11" Type="http://schemas.openxmlformats.org/officeDocument/2006/relationships/slideLayout" Target="../slideLayouts/slideLayout25.xml"/><Relationship Id="rId10" Type="http://schemas.openxmlformats.org/officeDocument/2006/relationships/tags" Target="../tags/tag480.xml"/><Relationship Id="rId1" Type="http://schemas.openxmlformats.org/officeDocument/2006/relationships/tags" Target="../tags/tag47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489.xml"/><Relationship Id="rId8" Type="http://schemas.openxmlformats.org/officeDocument/2006/relationships/tags" Target="../tags/tag488.xml"/><Relationship Id="rId7" Type="http://schemas.openxmlformats.org/officeDocument/2006/relationships/tags" Target="../tags/tag487.xml"/><Relationship Id="rId6" Type="http://schemas.openxmlformats.org/officeDocument/2006/relationships/tags" Target="../tags/tag486.xml"/><Relationship Id="rId5" Type="http://schemas.openxmlformats.org/officeDocument/2006/relationships/tags" Target="../tags/tag485.xml"/><Relationship Id="rId4" Type="http://schemas.openxmlformats.org/officeDocument/2006/relationships/tags" Target="../tags/tag484.xml"/><Relationship Id="rId3" Type="http://schemas.openxmlformats.org/officeDocument/2006/relationships/tags" Target="../tags/tag483.xml"/><Relationship Id="rId2" Type="http://schemas.openxmlformats.org/officeDocument/2006/relationships/tags" Target="../tags/tag482.xml"/><Relationship Id="rId14" Type="http://schemas.openxmlformats.org/officeDocument/2006/relationships/slideLayout" Target="../slideLayouts/slideLayout25.xml"/><Relationship Id="rId13" Type="http://schemas.openxmlformats.org/officeDocument/2006/relationships/tags" Target="../tags/tag491.xml"/><Relationship Id="rId12" Type="http://schemas.openxmlformats.org/officeDocument/2006/relationships/image" Target="../media/image46.png"/><Relationship Id="rId11" Type="http://schemas.openxmlformats.org/officeDocument/2006/relationships/tags" Target="../tags/tag490.xml"/><Relationship Id="rId10" Type="http://schemas.openxmlformats.org/officeDocument/2006/relationships/image" Target="../media/image45.jpeg"/><Relationship Id="rId1" Type="http://schemas.openxmlformats.org/officeDocument/2006/relationships/tags" Target="../tags/tag48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500.xml"/><Relationship Id="rId8" Type="http://schemas.openxmlformats.org/officeDocument/2006/relationships/tags" Target="../tags/tag499.xml"/><Relationship Id="rId7" Type="http://schemas.openxmlformats.org/officeDocument/2006/relationships/tags" Target="../tags/tag498.xml"/><Relationship Id="rId6" Type="http://schemas.openxmlformats.org/officeDocument/2006/relationships/tags" Target="../tags/tag497.xml"/><Relationship Id="rId5" Type="http://schemas.openxmlformats.org/officeDocument/2006/relationships/tags" Target="../tags/tag496.xml"/><Relationship Id="rId4" Type="http://schemas.openxmlformats.org/officeDocument/2006/relationships/tags" Target="../tags/tag495.xml"/><Relationship Id="rId3" Type="http://schemas.openxmlformats.org/officeDocument/2006/relationships/tags" Target="../tags/tag494.xml"/><Relationship Id="rId2" Type="http://schemas.openxmlformats.org/officeDocument/2006/relationships/tags" Target="../tags/tag493.xml"/><Relationship Id="rId15" Type="http://schemas.openxmlformats.org/officeDocument/2006/relationships/slideLayout" Target="../slideLayouts/slideLayout25.xml"/><Relationship Id="rId14" Type="http://schemas.openxmlformats.org/officeDocument/2006/relationships/tags" Target="../tags/tag503.xml"/><Relationship Id="rId13" Type="http://schemas.openxmlformats.org/officeDocument/2006/relationships/image" Target="../media/image48.jpeg"/><Relationship Id="rId12" Type="http://schemas.openxmlformats.org/officeDocument/2006/relationships/tags" Target="../tags/tag502.xml"/><Relationship Id="rId11" Type="http://schemas.openxmlformats.org/officeDocument/2006/relationships/image" Target="../media/image47.png"/><Relationship Id="rId10" Type="http://schemas.openxmlformats.org/officeDocument/2006/relationships/tags" Target="../tags/tag501.xml"/><Relationship Id="rId1" Type="http://schemas.openxmlformats.org/officeDocument/2006/relationships/tags" Target="../tags/tag492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512.xml"/><Relationship Id="rId8" Type="http://schemas.openxmlformats.org/officeDocument/2006/relationships/tags" Target="../tags/tag511.xml"/><Relationship Id="rId7" Type="http://schemas.openxmlformats.org/officeDocument/2006/relationships/tags" Target="../tags/tag510.xml"/><Relationship Id="rId6" Type="http://schemas.openxmlformats.org/officeDocument/2006/relationships/tags" Target="../tags/tag509.xml"/><Relationship Id="rId5" Type="http://schemas.openxmlformats.org/officeDocument/2006/relationships/tags" Target="../tags/tag508.xml"/><Relationship Id="rId4" Type="http://schemas.openxmlformats.org/officeDocument/2006/relationships/tags" Target="../tags/tag507.xml"/><Relationship Id="rId3" Type="http://schemas.openxmlformats.org/officeDocument/2006/relationships/tags" Target="../tags/tag506.xml"/><Relationship Id="rId2" Type="http://schemas.openxmlformats.org/officeDocument/2006/relationships/tags" Target="../tags/tag505.xml"/><Relationship Id="rId15" Type="http://schemas.openxmlformats.org/officeDocument/2006/relationships/notesSlide" Target="../notesSlides/notesSlide1.xml"/><Relationship Id="rId14" Type="http://schemas.openxmlformats.org/officeDocument/2006/relationships/slideLayout" Target="../slideLayouts/slideLayout25.xml"/><Relationship Id="rId13" Type="http://schemas.openxmlformats.org/officeDocument/2006/relationships/tags" Target="../tags/tag515.xml"/><Relationship Id="rId12" Type="http://schemas.openxmlformats.org/officeDocument/2006/relationships/tags" Target="../tags/tag514.xml"/><Relationship Id="rId11" Type="http://schemas.openxmlformats.org/officeDocument/2006/relationships/image" Target="../media/image49.jpeg"/><Relationship Id="rId10" Type="http://schemas.openxmlformats.org/officeDocument/2006/relationships/tags" Target="../tags/tag513.xml"/><Relationship Id="rId1" Type="http://schemas.openxmlformats.org/officeDocument/2006/relationships/tags" Target="../tags/tag5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3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marL="0" indent="0" algn="di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pc="380" baseline="0"/>
              <a:t>APP使用指导</a:t>
            </a:r>
            <a:endParaRPr lang="en-US" altLang="zh-CN" spc="380" baseline="0"/>
          </a:p>
        </p:txBody>
      </p:sp>
      <p:sp>
        <p:nvSpPr>
          <p:cNvPr id="3" name="副标题 2"/>
          <p:cNvSpPr>
            <a:spLocks noGrp="1"/>
          </p:cNvSpPr>
          <p:nvPr>
            <p:ph type="subTitle" idx="14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en-US" altLang="zh-CN" sz="1800" spc="100" baseline="0">
                <a:solidFill>
                  <a:schemeClr val="bg1"/>
                </a:solidFill>
              </a:rPr>
              <a:t>2020/10/13</a:t>
            </a:r>
            <a:endParaRPr lang="en-US" altLang="zh-CN" sz="1800" spc="100" baseline="0">
              <a:solidFill>
                <a:schemeClr val="bg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sz="1350" baseline="0" dirty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6" name="组合 15"/>
          <p:cNvGrpSpPr/>
          <p:nvPr userDrawn="1">
            <p:custDataLst>
              <p:tags r:id="rId2"/>
            </p:custDataLst>
          </p:nvPr>
        </p:nvGrpSpPr>
        <p:grpSpPr>
          <a:xfrm rot="0">
            <a:off x="7075646" y="0"/>
            <a:ext cx="2068354" cy="723424"/>
            <a:chOff x="7456488" y="0"/>
            <a:chExt cx="4735512" cy="1656001"/>
          </a:xfrm>
        </p:grpSpPr>
        <p:sp>
          <p:nvSpPr>
            <p:cNvPr id="20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矩形 20"/>
            <p:cNvSpPr/>
            <p:nvPr userDrawn="1">
              <p:custDataLst>
                <p:tags r:id="rId4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 userDrawn="1">
            <p:custDataLst>
              <p:tags r:id="rId5"/>
            </p:custDataLst>
          </p:nvPr>
        </p:nvGrpSpPr>
        <p:grpSpPr>
          <a:xfrm rot="10800000">
            <a:off x="0" y="6163786"/>
            <a:ext cx="2068354" cy="723424"/>
            <a:chOff x="7456488" y="0"/>
            <a:chExt cx="4735512" cy="1656001"/>
          </a:xfrm>
        </p:grpSpPr>
        <p:sp>
          <p:nvSpPr>
            <p:cNvPr id="18" name="矩形 20"/>
            <p:cNvSpPr/>
            <p:nvPr userDrawn="1">
              <p:custDataLst>
                <p:tags r:id="rId6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矩形 20"/>
            <p:cNvSpPr/>
            <p:nvPr userDrawn="1">
              <p:custDataLst>
                <p:tags r:id="rId7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2" name="图形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200" y="609600"/>
            <a:ext cx="171450" cy="443865"/>
          </a:xfrm>
          <a:prstGeom prst="rect">
            <a:avLst/>
          </a:prstGeom>
        </p:spPr>
      </p:pic>
      <p:pic>
        <p:nvPicPr>
          <p:cNvPr id="23" name="图形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4371" y="609600"/>
            <a:ext cx="171450" cy="443865"/>
          </a:xfrm>
          <a:prstGeom prst="rect">
            <a:avLst/>
          </a:prstGeom>
        </p:spPr>
      </p:pic>
      <p:pic>
        <p:nvPicPr>
          <p:cNvPr id="25" name="图形 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800000">
            <a:off x="3884771" y="5790565"/>
            <a:ext cx="171450" cy="443865"/>
          </a:xfrm>
          <a:prstGeom prst="rect">
            <a:avLst/>
          </a:prstGeom>
        </p:spPr>
      </p:pic>
      <p:pic>
        <p:nvPicPr>
          <p:cNvPr id="26" name="图形 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800000">
            <a:off x="3657600" y="5790565"/>
            <a:ext cx="171450" cy="44386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14"/>
            </p:custDataLst>
          </p:nvPr>
        </p:nvSpPr>
        <p:spPr>
          <a:xfrm>
            <a:off x="800107" y="2255526"/>
            <a:ext cx="2857519" cy="2194547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 lnSpcReduction="10000"/>
          </a:bodyPr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200" b="1" spc="26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登录页面、输入账号密码登录</a:t>
            </a:r>
            <a:endParaRPr lang="zh-CN" altLang="en-US" sz="4200" b="1" spc="26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 preferRelativeResize="0">
            <a:picLocks noChangeAspect="1"/>
          </p:cNvPicPr>
          <p:nvPr>
            <p:custDataLst>
              <p:tags r:id="rId15"/>
            </p:custDataLst>
          </p:nvPr>
        </p:nvPicPr>
        <p:blipFill rotWithShape="1">
          <a:blip r:embed="rId16"/>
          <a:srcRect l="-26079" r="-26079"/>
          <a:stretch>
            <a:fillRect/>
          </a:stretch>
        </p:blipFill>
        <p:spPr>
          <a:xfrm>
            <a:off x="5143541" y="1066788"/>
            <a:ext cx="3314719" cy="47244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960" h="7440">
                <a:moveTo>
                  <a:pt x="0" y="0"/>
                </a:moveTo>
                <a:lnTo>
                  <a:pt x="6960" y="0"/>
                </a:lnTo>
                <a:lnTo>
                  <a:pt x="6960" y="7440"/>
                </a:lnTo>
                <a:lnTo>
                  <a:pt x="0" y="74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/>
            <a:stretch>
              <a:fillRect/>
            </a:stretch>
          </a:blipFill>
        </p:spPr>
      </p:pic>
    </p:spTree>
    <p:custDataLst>
      <p:tags r:id="rId1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矩形 20"/>
          <p:cNvSpPr/>
          <p:nvPr userDrawn="1">
            <p:custDataLst>
              <p:tags r:id="rId1"/>
            </p:custDataLst>
          </p:nvPr>
        </p:nvSpPr>
        <p:spPr>
          <a:xfrm>
            <a:off x="7051833" y="10160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20"/>
          <p:cNvSpPr/>
          <p:nvPr userDrawn="1">
            <p:custDataLst>
              <p:tags r:id="rId2"/>
            </p:custDataLst>
          </p:nvPr>
        </p:nvSpPr>
        <p:spPr>
          <a:xfrm rot="10800000">
            <a:off x="-23812" y="6173946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20"/>
          <p:cNvSpPr/>
          <p:nvPr userDrawn="1">
            <p:custDataLst>
              <p:tags r:id="rId3"/>
            </p:custDataLst>
          </p:nvPr>
        </p:nvSpPr>
        <p:spPr>
          <a:xfrm>
            <a:off x="7716679" y="10160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20"/>
          <p:cNvSpPr/>
          <p:nvPr userDrawn="1">
            <p:custDataLst>
              <p:tags r:id="rId4"/>
            </p:custDataLst>
          </p:nvPr>
        </p:nvSpPr>
        <p:spPr>
          <a:xfrm rot="10800000">
            <a:off x="-22384" y="6173946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342900" y="606752"/>
            <a:ext cx="8458200" cy="5644118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127000" dist="38100" dir="5400000" algn="t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12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形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rot="10800000">
            <a:off x="7565325" y="1253992"/>
            <a:ext cx="652463" cy="746935"/>
          </a:xfrm>
          <a:prstGeom prst="rect">
            <a:avLst/>
          </a:prstGeom>
        </p:spPr>
      </p:pic>
      <p:pic>
        <p:nvPicPr>
          <p:cNvPr id="2" name="图片 1"/>
          <p:cNvPicPr preferRelativeResize="0"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 l="-31326" r="-31326"/>
          <a:stretch>
            <a:fillRect/>
          </a:stretch>
        </p:blipFill>
        <p:spPr>
          <a:xfrm>
            <a:off x="571500" y="914400"/>
            <a:ext cx="3771929" cy="5029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20" h="7920">
                <a:moveTo>
                  <a:pt x="0" y="0"/>
                </a:moveTo>
                <a:lnTo>
                  <a:pt x="7920" y="0"/>
                </a:lnTo>
                <a:lnTo>
                  <a:pt x="7920" y="7920"/>
                </a:lnTo>
                <a:lnTo>
                  <a:pt x="0" y="79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/>
            <a:stretch>
              <a:fillRect/>
            </a:stretch>
          </a:blipFill>
        </p:spPr>
      </p:pic>
      <p:sp>
        <p:nvSpPr>
          <p:cNvPr id="3" name="文本框 2"/>
          <p:cNvSpPr txBox="1"/>
          <p:nvPr>
            <p:custDataLst>
              <p:tags r:id="rId11"/>
            </p:custDataLst>
          </p:nvPr>
        </p:nvSpPr>
        <p:spPr>
          <a:xfrm>
            <a:off x="5143500" y="2743222"/>
            <a:ext cx="3086100" cy="1676413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/>
          </a:bodyPr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800" b="1" spc="32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登录之后进入主页</a:t>
            </a:r>
            <a:endParaRPr lang="zh-CN" altLang="en-US" sz="4800" b="1" spc="32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6" name="矩形 20"/>
          <p:cNvSpPr/>
          <p:nvPr userDrawn="1">
            <p:custDataLst>
              <p:tags r:id="rId1"/>
            </p:custDataLst>
          </p:nvPr>
        </p:nvSpPr>
        <p:spPr>
          <a:xfrm flipH="1" flipV="1">
            <a:off x="-2381" y="4381500"/>
            <a:ext cx="7081838" cy="2476500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0"/>
          <p:cNvSpPr/>
          <p:nvPr userDrawn="1">
            <p:custDataLst>
              <p:tags r:id="rId2"/>
            </p:custDataLst>
          </p:nvPr>
        </p:nvSpPr>
        <p:spPr>
          <a:xfrm>
            <a:off x="5592604" y="0"/>
            <a:ext cx="3551396" cy="1242060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 20"/>
          <p:cNvSpPr/>
          <p:nvPr userDrawn="1">
            <p:custDataLst>
              <p:tags r:id="rId3"/>
            </p:custDataLst>
          </p:nvPr>
        </p:nvSpPr>
        <p:spPr>
          <a:xfrm flipH="1" flipV="1">
            <a:off x="0" y="4269105"/>
            <a:ext cx="5018246" cy="2588895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0"/>
          <p:cNvSpPr/>
          <p:nvPr userDrawn="1">
            <p:custDataLst>
              <p:tags r:id="rId4"/>
            </p:custDataLst>
          </p:nvPr>
        </p:nvSpPr>
        <p:spPr>
          <a:xfrm>
            <a:off x="6734175" y="0"/>
            <a:ext cx="2407444" cy="1242060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/>
          <p:cNvSpPr/>
          <p:nvPr userDrawn="1">
            <p:custDataLst>
              <p:tags r:id="rId5"/>
            </p:custDataLst>
          </p:nvPr>
        </p:nvSpPr>
        <p:spPr>
          <a:xfrm>
            <a:off x="457200" y="1219200"/>
            <a:ext cx="8229600" cy="4572000"/>
          </a:xfrm>
          <a:prstGeom prst="rect">
            <a:avLst/>
          </a:prstGeom>
          <a:solidFill>
            <a:schemeClr val="l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sz="1350" baseline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-13253" r="-13253"/>
          <a:stretch>
            <a:fillRect/>
          </a:stretch>
        </p:blipFill>
        <p:spPr>
          <a:xfrm>
            <a:off x="800107" y="-25"/>
            <a:ext cx="4000528" cy="685805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20" h="10800">
                <a:moveTo>
                  <a:pt x="0" y="0"/>
                </a:moveTo>
                <a:lnTo>
                  <a:pt x="7920" y="0"/>
                </a:lnTo>
                <a:lnTo>
                  <a:pt x="7920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/>
            <a:stretch>
              <a:fillRect/>
            </a:stretch>
          </a:blipFill>
        </p:spPr>
      </p:pic>
      <p:sp>
        <p:nvSpPr>
          <p:cNvPr id="2" name="Title 6"/>
          <p:cNvSpPr txBox="1"/>
          <p:nvPr>
            <p:custDataLst>
              <p:tags r:id="rId9"/>
            </p:custDataLst>
          </p:nvPr>
        </p:nvSpPr>
        <p:spPr>
          <a:xfrm>
            <a:off x="5372141" y="2452372"/>
            <a:ext cx="2400319" cy="1800847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47625" tIns="19050" rIns="47625" bIns="1905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304800" lvl="0" indent="-304800" algn="l" font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zh-CN" altLang="en-US" sz="1600" spc="18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点击设备列表进入如下页面，顶部四个按钮分别查看四个不同状态的设备列表</a:t>
            </a:r>
            <a:endParaRPr lang="zh-CN" altLang="en-US" sz="1600" spc="18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04800" lvl="1" indent="0"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endParaRPr lang="en-US" altLang="zh-CN" sz="1400" spc="16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矩形 20"/>
          <p:cNvSpPr/>
          <p:nvPr userDrawn="1">
            <p:custDataLst>
              <p:tags r:id="rId1"/>
            </p:custDataLst>
          </p:nvPr>
        </p:nvSpPr>
        <p:spPr>
          <a:xfrm>
            <a:off x="7051833" y="10160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20"/>
          <p:cNvSpPr/>
          <p:nvPr userDrawn="1">
            <p:custDataLst>
              <p:tags r:id="rId2"/>
            </p:custDataLst>
          </p:nvPr>
        </p:nvSpPr>
        <p:spPr>
          <a:xfrm rot="10800000">
            <a:off x="-23812" y="6173946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20"/>
          <p:cNvSpPr/>
          <p:nvPr userDrawn="1">
            <p:custDataLst>
              <p:tags r:id="rId3"/>
            </p:custDataLst>
          </p:nvPr>
        </p:nvSpPr>
        <p:spPr>
          <a:xfrm>
            <a:off x="7716679" y="10160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20"/>
          <p:cNvSpPr/>
          <p:nvPr userDrawn="1">
            <p:custDataLst>
              <p:tags r:id="rId4"/>
            </p:custDataLst>
          </p:nvPr>
        </p:nvSpPr>
        <p:spPr>
          <a:xfrm rot="10800000">
            <a:off x="-22384" y="6173946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342900" y="606752"/>
            <a:ext cx="8458200" cy="5644118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127000" dist="38100" dir="5400000" algn="t" rotWithShape="0">
              <a:schemeClr val="dk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12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形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rot="10800000">
            <a:off x="7565325" y="1253992"/>
            <a:ext cx="652463" cy="7469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>
            <a:off x="1297178" y="914400"/>
            <a:ext cx="2320571" cy="50292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20" h="7920">
                <a:moveTo>
                  <a:pt x="0" y="0"/>
                </a:moveTo>
                <a:lnTo>
                  <a:pt x="7920" y="0"/>
                </a:lnTo>
                <a:lnTo>
                  <a:pt x="7920" y="7920"/>
                </a:lnTo>
                <a:lnTo>
                  <a:pt x="0" y="792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5143500" y="2743222"/>
            <a:ext cx="3086100" cy="1676413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/>
          </a:bodyPr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800" b="1" spc="32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点击要查看的设备</a:t>
            </a:r>
            <a:endParaRPr lang="zh-CN" altLang="en-US" sz="4800" b="1" spc="32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矩形 20"/>
          <p:cNvSpPr/>
          <p:nvPr userDrawn="1">
            <p:custDataLst>
              <p:tags r:id="rId1"/>
            </p:custDataLst>
          </p:nvPr>
        </p:nvSpPr>
        <p:spPr>
          <a:xfrm>
            <a:off x="7051833" y="10160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20"/>
          <p:cNvSpPr/>
          <p:nvPr userDrawn="1">
            <p:custDataLst>
              <p:tags r:id="rId2"/>
            </p:custDataLst>
          </p:nvPr>
        </p:nvSpPr>
        <p:spPr>
          <a:xfrm rot="10800000">
            <a:off x="-23812" y="6173946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20"/>
          <p:cNvSpPr/>
          <p:nvPr userDrawn="1">
            <p:custDataLst>
              <p:tags r:id="rId3"/>
            </p:custDataLst>
          </p:nvPr>
        </p:nvSpPr>
        <p:spPr>
          <a:xfrm>
            <a:off x="7716679" y="10160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20"/>
          <p:cNvSpPr/>
          <p:nvPr userDrawn="1">
            <p:custDataLst>
              <p:tags r:id="rId4"/>
            </p:custDataLst>
          </p:nvPr>
        </p:nvSpPr>
        <p:spPr>
          <a:xfrm rot="10800000">
            <a:off x="-22384" y="6173946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装饰 1"/>
          <p:cNvSpPr/>
          <p:nvPr>
            <p:custDataLst>
              <p:tags r:id="rId5"/>
            </p:custDataLst>
          </p:nvPr>
        </p:nvSpPr>
        <p:spPr>
          <a:xfrm flipV="1">
            <a:off x="3886200" y="1066800"/>
            <a:ext cx="4800600" cy="4572635"/>
          </a:xfrm>
          <a:prstGeom prst="snip1Rect">
            <a:avLst>
              <a:gd name="adj" fmla="val 9836"/>
            </a:avLst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1200" b="1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-39203" r="-39203"/>
          <a:stretch>
            <a:fillRect/>
          </a:stretch>
        </p:blipFill>
        <p:spPr>
          <a:xfrm>
            <a:off x="457204" y="666759"/>
            <a:ext cx="3429000" cy="53721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200" h="7200">
                <a:moveTo>
                  <a:pt x="0" y="0"/>
                </a:moveTo>
                <a:lnTo>
                  <a:pt x="7200" y="0"/>
                </a:lnTo>
                <a:lnTo>
                  <a:pt x="7200" y="7200"/>
                </a:lnTo>
                <a:lnTo>
                  <a:pt x="0" y="7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/>
            <a:stretch>
              <a:fillRect/>
            </a:stretch>
          </a:blipFill>
        </p:spPr>
      </p:pic>
      <p:sp>
        <p:nvSpPr>
          <p:cNvPr id="5" name="文本框 4"/>
          <p:cNvSpPr txBox="1"/>
          <p:nvPr>
            <p:custDataLst>
              <p:tags r:id="rId9"/>
            </p:custDataLst>
          </p:nvPr>
        </p:nvSpPr>
        <p:spPr>
          <a:xfrm>
            <a:off x="4343435" y="2743200"/>
            <a:ext cx="3886229" cy="1371600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/>
          </a:bodyPr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800" b="1" spc="22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进入详细设备信息页面</a:t>
            </a:r>
            <a:endParaRPr lang="zh-CN" altLang="en-US" sz="3800" b="1" spc="22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矩形 20"/>
          <p:cNvSpPr/>
          <p:nvPr userDrawn="1">
            <p:custDataLst>
              <p:tags r:id="rId1"/>
            </p:custDataLst>
          </p:nvPr>
        </p:nvSpPr>
        <p:spPr>
          <a:xfrm>
            <a:off x="7051833" y="10160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20"/>
          <p:cNvSpPr/>
          <p:nvPr userDrawn="1">
            <p:custDataLst>
              <p:tags r:id="rId2"/>
            </p:custDataLst>
          </p:nvPr>
        </p:nvSpPr>
        <p:spPr>
          <a:xfrm rot="10800000">
            <a:off x="-23812" y="6173946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20"/>
          <p:cNvSpPr/>
          <p:nvPr userDrawn="1">
            <p:custDataLst>
              <p:tags r:id="rId3"/>
            </p:custDataLst>
          </p:nvPr>
        </p:nvSpPr>
        <p:spPr>
          <a:xfrm>
            <a:off x="7716679" y="10160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20"/>
          <p:cNvSpPr/>
          <p:nvPr userDrawn="1">
            <p:custDataLst>
              <p:tags r:id="rId4"/>
            </p:custDataLst>
          </p:nvPr>
        </p:nvSpPr>
        <p:spPr>
          <a:xfrm rot="10800000">
            <a:off x="-22384" y="6173946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457172" y="609583"/>
            <a:ext cx="8229657" cy="685800"/>
          </a:xfrm>
          <a:prstGeom prst="rect">
            <a:avLst/>
          </a:prstGeom>
          <a:noFill/>
        </p:spPr>
        <p:txBody>
          <a:bodyPr wrap="square" lIns="47625" tIns="19050" rIns="47625" bIns="19050" rtlCol="0" anchor="t" anchorCtr="0">
            <a:normAutofit fontScale="90000"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600" b="1" spc="2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在设备信息内查看七天统计和运行统计</a:t>
            </a:r>
            <a:endParaRPr lang="zh-CN" altLang="en-US" sz="3600" b="1" spc="2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-35181" r="-35181"/>
          <a:stretch>
            <a:fillRect/>
          </a:stretch>
        </p:blipFill>
        <p:spPr>
          <a:xfrm>
            <a:off x="914374" y="1828793"/>
            <a:ext cx="3471881" cy="44196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960" h="6960">
                <a:moveTo>
                  <a:pt x="0" y="0"/>
                </a:moveTo>
                <a:lnTo>
                  <a:pt x="6960" y="0"/>
                </a:lnTo>
                <a:lnTo>
                  <a:pt x="6960" y="6960"/>
                </a:lnTo>
                <a:lnTo>
                  <a:pt x="0" y="6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/>
            <a:stretch>
              <a:fillRect/>
            </a:stretch>
          </a:blipFill>
        </p:spPr>
      </p:pic>
      <p:pic>
        <p:nvPicPr>
          <p:cNvPr id="10" name="图片 9"/>
          <p:cNvPicPr preferRelativeResize="0"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 l="-27469" r="-27469"/>
          <a:stretch>
            <a:fillRect/>
          </a:stretch>
        </p:blipFill>
        <p:spPr>
          <a:xfrm>
            <a:off x="5072069" y="1828793"/>
            <a:ext cx="3157556" cy="44196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960" h="6960">
                <a:moveTo>
                  <a:pt x="0" y="0"/>
                </a:moveTo>
                <a:lnTo>
                  <a:pt x="6960" y="0"/>
                </a:lnTo>
                <a:lnTo>
                  <a:pt x="6960" y="6960"/>
                </a:lnTo>
                <a:lnTo>
                  <a:pt x="0" y="6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/>
            <a:stretch>
              <a:fillRect/>
            </a:stretch>
          </a:blipFill>
        </p:spPr>
      </p:pic>
      <p:sp>
        <p:nvSpPr>
          <p:cNvPr id="2" name="等于号 1"/>
          <p:cNvSpPr/>
          <p:nvPr>
            <p:custDataLst>
              <p:tags r:id="rId12"/>
            </p:custDataLst>
          </p:nvPr>
        </p:nvSpPr>
        <p:spPr>
          <a:xfrm rot="4500000">
            <a:off x="961992" y="1516993"/>
            <a:ext cx="425291" cy="567055"/>
          </a:xfrm>
          <a:prstGeom prst="mathEqual">
            <a:avLst>
              <a:gd name="adj1" fmla="val 15676"/>
              <a:gd name="adj2" fmla="val 11760"/>
            </a:avLst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等于号 2"/>
          <p:cNvSpPr/>
          <p:nvPr>
            <p:custDataLst>
              <p:tags r:id="rId13"/>
            </p:custDataLst>
          </p:nvPr>
        </p:nvSpPr>
        <p:spPr>
          <a:xfrm rot="6660000">
            <a:off x="3806157" y="1502388"/>
            <a:ext cx="425291" cy="567055"/>
          </a:xfrm>
          <a:prstGeom prst="mathEqual">
            <a:avLst>
              <a:gd name="adj1" fmla="val 15676"/>
              <a:gd name="adj2" fmla="val 11760"/>
            </a:avLst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等于号 4"/>
          <p:cNvSpPr/>
          <p:nvPr>
            <p:custDataLst>
              <p:tags r:id="rId14"/>
            </p:custDataLst>
          </p:nvPr>
        </p:nvSpPr>
        <p:spPr>
          <a:xfrm rot="4020000">
            <a:off x="5369209" y="1516993"/>
            <a:ext cx="425291" cy="567055"/>
          </a:xfrm>
          <a:prstGeom prst="mathEqual">
            <a:avLst>
              <a:gd name="adj1" fmla="val 15676"/>
              <a:gd name="adj2" fmla="val 11760"/>
            </a:avLst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等于号 10"/>
          <p:cNvSpPr/>
          <p:nvPr>
            <p:custDataLst>
              <p:tags r:id="rId15"/>
            </p:custDataLst>
          </p:nvPr>
        </p:nvSpPr>
        <p:spPr>
          <a:xfrm rot="6060000">
            <a:off x="7557578" y="1502388"/>
            <a:ext cx="425291" cy="567055"/>
          </a:xfrm>
          <a:prstGeom prst="mathEqual">
            <a:avLst>
              <a:gd name="adj1" fmla="val 15676"/>
              <a:gd name="adj2" fmla="val 11760"/>
            </a:avLst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912114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sz="1350" baseline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 rot="0">
            <a:off x="7075646" y="0"/>
            <a:ext cx="2068354" cy="723424"/>
            <a:chOff x="7456488" y="0"/>
            <a:chExt cx="4735512" cy="1656001"/>
          </a:xfrm>
        </p:grpSpPr>
        <p:sp>
          <p:nvSpPr>
            <p:cNvPr id="19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矩形 20"/>
            <p:cNvSpPr/>
            <p:nvPr userDrawn="1">
              <p:custDataLst>
                <p:tags r:id="rId4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5"/>
            </p:custDataLst>
          </p:nvPr>
        </p:nvGrpSpPr>
        <p:grpSpPr>
          <a:xfrm rot="10800000">
            <a:off x="0" y="6163786"/>
            <a:ext cx="2068354" cy="723424"/>
            <a:chOff x="7456488" y="0"/>
            <a:chExt cx="4735512" cy="1656001"/>
          </a:xfrm>
        </p:grpSpPr>
        <p:sp>
          <p:nvSpPr>
            <p:cNvPr id="17" name="矩形 20"/>
            <p:cNvSpPr/>
            <p:nvPr userDrawn="1">
              <p:custDataLst>
                <p:tags r:id="rId6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矩形 20"/>
            <p:cNvSpPr/>
            <p:nvPr userDrawn="1">
              <p:custDataLst>
                <p:tags r:id="rId7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-7620" y="1981216"/>
            <a:ext cx="1600213" cy="381003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536180" y="1981216"/>
            <a:ext cx="1600213" cy="381003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342901" y="152401"/>
            <a:ext cx="8458267" cy="609600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400" b="1" spc="18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在设备信息内查看设备报警和开关机记录</a:t>
            </a:r>
            <a:endParaRPr lang="zh-CN" altLang="en-US" sz="3400" b="1" spc="18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 preferRelativeResize="0"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 t="-3796" b="-3796"/>
          <a:stretch>
            <a:fillRect/>
          </a:stretch>
        </p:blipFill>
        <p:spPr>
          <a:xfrm>
            <a:off x="2057417" y="1219206"/>
            <a:ext cx="2286010" cy="533403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00" h="8400">
                <a:moveTo>
                  <a:pt x="0" y="0"/>
                </a:moveTo>
                <a:lnTo>
                  <a:pt x="4800" y="0"/>
                </a:lnTo>
                <a:lnTo>
                  <a:pt x="4800" y="8400"/>
                </a:lnTo>
                <a:lnTo>
                  <a:pt x="0" y="8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/>
            <a:stretch>
              <a:fillRect/>
            </a:stretch>
          </a:blipFill>
        </p:spPr>
      </p:pic>
      <p:pic>
        <p:nvPicPr>
          <p:cNvPr id="6" name="图片 5"/>
          <p:cNvPicPr preferRelativeResize="0"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15"/>
          <a:srcRect t="-3796" b="-3796"/>
          <a:stretch>
            <a:fillRect/>
          </a:stretch>
        </p:blipFill>
        <p:spPr>
          <a:xfrm>
            <a:off x="4800638" y="1219206"/>
            <a:ext cx="2286010" cy="533403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00" h="8400">
                <a:moveTo>
                  <a:pt x="0" y="0"/>
                </a:moveTo>
                <a:lnTo>
                  <a:pt x="4800" y="0"/>
                </a:lnTo>
                <a:lnTo>
                  <a:pt x="4800" y="8400"/>
                </a:lnTo>
                <a:lnTo>
                  <a:pt x="0" y="8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/>
            <a:stretch>
              <a:fillRect/>
            </a:stretch>
          </a:blipFill>
        </p:spPr>
      </p:pic>
    </p:spTree>
    <p:custDataLst>
      <p:tags r:id="rId1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925830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sz="1350" baseline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 rot="0">
            <a:off x="7075646" y="0"/>
            <a:ext cx="2068354" cy="723424"/>
            <a:chOff x="7456488" y="0"/>
            <a:chExt cx="4735512" cy="1656001"/>
          </a:xfrm>
        </p:grpSpPr>
        <p:sp>
          <p:nvSpPr>
            <p:cNvPr id="19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矩形 20"/>
            <p:cNvSpPr/>
            <p:nvPr userDrawn="1">
              <p:custDataLst>
                <p:tags r:id="rId4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5"/>
            </p:custDataLst>
          </p:nvPr>
        </p:nvGrpSpPr>
        <p:grpSpPr>
          <a:xfrm rot="10800000">
            <a:off x="0" y="6163786"/>
            <a:ext cx="2068354" cy="723424"/>
            <a:chOff x="7456488" y="0"/>
            <a:chExt cx="4735512" cy="1656001"/>
          </a:xfrm>
        </p:grpSpPr>
        <p:sp>
          <p:nvSpPr>
            <p:cNvPr id="17" name="矩形 20"/>
            <p:cNvSpPr/>
            <p:nvPr userDrawn="1">
              <p:custDataLst>
                <p:tags r:id="rId6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矩形 20"/>
            <p:cNvSpPr/>
            <p:nvPr userDrawn="1">
              <p:custDataLst>
                <p:tags r:id="rId7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342867" y="152401"/>
            <a:ext cx="8458267" cy="609600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400" b="1" spc="18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在设备信息内查看设备定位和运行轨迹</a:t>
            </a:r>
            <a:endParaRPr lang="zh-CN" altLang="en-US" sz="3400" b="1" spc="18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 preferRelativeResize="0"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 l="-43731" r="-43731"/>
          <a:stretch>
            <a:fillRect/>
          </a:stretch>
        </p:blipFill>
        <p:spPr>
          <a:xfrm>
            <a:off x="457168" y="1638320"/>
            <a:ext cx="3886229" cy="44958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60" h="4560">
                <a:moveTo>
                  <a:pt x="0" y="0"/>
                </a:moveTo>
                <a:lnTo>
                  <a:pt x="8160" y="0"/>
                </a:lnTo>
                <a:lnTo>
                  <a:pt x="8160" y="4560"/>
                </a:lnTo>
                <a:lnTo>
                  <a:pt x="0" y="45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/>
            <a:stretch>
              <a:fillRect/>
            </a:stretch>
          </a:blipFill>
        </p:spPr>
      </p:pic>
      <p:pic>
        <p:nvPicPr>
          <p:cNvPr id="7" name="图片 6"/>
          <p:cNvPicPr preferRelativeResize="0"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/>
          <a:srcRect l="-43731" r="-43731"/>
          <a:stretch>
            <a:fillRect/>
          </a:stretch>
        </p:blipFill>
        <p:spPr>
          <a:xfrm>
            <a:off x="4800603" y="1638320"/>
            <a:ext cx="3886229" cy="44958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60" h="4560">
                <a:moveTo>
                  <a:pt x="0" y="0"/>
                </a:moveTo>
                <a:lnTo>
                  <a:pt x="8160" y="0"/>
                </a:lnTo>
                <a:lnTo>
                  <a:pt x="8160" y="4560"/>
                </a:lnTo>
                <a:lnTo>
                  <a:pt x="0" y="45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/>
            <a:stretch>
              <a:fillRect/>
            </a:stretch>
          </a:blipFill>
        </p:spPr>
      </p:pic>
    </p:spTree>
    <p:custDataLst>
      <p:tags r:id="rId1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矩形 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912114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sz="1350" baseline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 rot="0">
            <a:off x="7075646" y="0"/>
            <a:ext cx="2068354" cy="723424"/>
            <a:chOff x="7456488" y="0"/>
            <a:chExt cx="4735512" cy="1656001"/>
          </a:xfrm>
        </p:grpSpPr>
        <p:sp>
          <p:nvSpPr>
            <p:cNvPr id="19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矩形 20"/>
            <p:cNvSpPr/>
            <p:nvPr userDrawn="1">
              <p:custDataLst>
                <p:tags r:id="rId4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5"/>
            </p:custDataLst>
          </p:nvPr>
        </p:nvGrpSpPr>
        <p:grpSpPr>
          <a:xfrm rot="10800000">
            <a:off x="0" y="6163786"/>
            <a:ext cx="2068354" cy="723424"/>
            <a:chOff x="7456488" y="0"/>
            <a:chExt cx="4735512" cy="1656001"/>
          </a:xfrm>
        </p:grpSpPr>
        <p:sp>
          <p:nvSpPr>
            <p:cNvPr id="17" name="矩形 20"/>
            <p:cNvSpPr/>
            <p:nvPr userDrawn="1">
              <p:custDataLst>
                <p:tags r:id="rId6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矩形 20"/>
            <p:cNvSpPr/>
            <p:nvPr userDrawn="1">
              <p:custDataLst>
                <p:tags r:id="rId7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-7620" y="1981216"/>
            <a:ext cx="1600213" cy="381003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536180" y="1981216"/>
            <a:ext cx="1600213" cy="381003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342901" y="152401"/>
            <a:ext cx="8458267" cy="609600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 fontScale="80000"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 b="1" strike="noStrike" spc="16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设备地图模块可以查看此账号下绑定机器的地理信息</a:t>
            </a:r>
            <a:endParaRPr lang="zh-CN" altLang="en-US" sz="3200" b="1" strike="noStrike" spc="16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 preferRelativeResize="0"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 t="-3796" b="-3796"/>
          <a:stretch>
            <a:fillRect/>
          </a:stretch>
        </p:blipFill>
        <p:spPr>
          <a:xfrm>
            <a:off x="2057417" y="1219206"/>
            <a:ext cx="2286010" cy="533403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00" h="8400">
                <a:moveTo>
                  <a:pt x="0" y="0"/>
                </a:moveTo>
                <a:lnTo>
                  <a:pt x="4800" y="0"/>
                </a:lnTo>
                <a:lnTo>
                  <a:pt x="4800" y="8400"/>
                </a:lnTo>
                <a:lnTo>
                  <a:pt x="0" y="8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/>
            <a:stretch>
              <a:fillRect/>
            </a:stretch>
          </a:blipFill>
        </p:spPr>
      </p:pic>
      <p:pic>
        <p:nvPicPr>
          <p:cNvPr id="6" name="图片 5"/>
          <p:cNvPicPr preferRelativeResize="0"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15"/>
          <a:srcRect t="-3796" b="-3796"/>
          <a:stretch>
            <a:fillRect/>
          </a:stretch>
        </p:blipFill>
        <p:spPr>
          <a:xfrm>
            <a:off x="4800638" y="1219206"/>
            <a:ext cx="2286010" cy="533403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00" h="8400">
                <a:moveTo>
                  <a:pt x="0" y="0"/>
                </a:moveTo>
                <a:lnTo>
                  <a:pt x="4800" y="0"/>
                </a:lnTo>
                <a:lnTo>
                  <a:pt x="4800" y="8400"/>
                </a:lnTo>
                <a:lnTo>
                  <a:pt x="0" y="8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/>
            <a:stretch>
              <a:fillRect/>
            </a:stretch>
          </a:blipFill>
        </p:spPr>
      </p:pic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" name="矩形 20"/>
          <p:cNvSpPr/>
          <p:nvPr userDrawn="1">
            <p:custDataLst>
              <p:tags r:id="rId1"/>
            </p:custDataLst>
          </p:nvPr>
        </p:nvSpPr>
        <p:spPr>
          <a:xfrm>
            <a:off x="7075646" y="0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0"/>
          <p:cNvSpPr/>
          <p:nvPr userDrawn="1">
            <p:custDataLst>
              <p:tags r:id="rId2"/>
            </p:custDataLst>
          </p:nvPr>
        </p:nvSpPr>
        <p:spPr>
          <a:xfrm rot="10800000">
            <a:off x="0" y="6163786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 userDrawn="1">
            <p:custDataLst>
              <p:tags r:id="rId3"/>
            </p:custDataLst>
          </p:nvPr>
        </p:nvSpPr>
        <p:spPr>
          <a:xfrm>
            <a:off x="219551" y="304165"/>
            <a:ext cx="8704898" cy="624967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 baseline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0"/>
          <p:cNvSpPr/>
          <p:nvPr userDrawn="1">
            <p:custDataLst>
              <p:tags r:id="rId4"/>
            </p:custDataLst>
          </p:nvPr>
        </p:nvSpPr>
        <p:spPr>
          <a:xfrm>
            <a:off x="7740491" y="0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0"/>
          <p:cNvSpPr/>
          <p:nvPr userDrawn="1">
            <p:custDataLst>
              <p:tags r:id="rId5"/>
            </p:custDataLst>
          </p:nvPr>
        </p:nvSpPr>
        <p:spPr>
          <a:xfrm rot="10800000">
            <a:off x="1429" y="6163786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5019830" y="2377446"/>
            <a:ext cx="3666763" cy="2103107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 fontScale="80000"/>
          </a:bodyPr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 b="1" spc="16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点击设备报修，选择新建报修创建报修单。报修人和电话默认为账号主体信息，可以修改。</a:t>
            </a:r>
            <a:endParaRPr lang="zh-CN" altLang="en-US" sz="3200" b="1" spc="16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placingpictureplaceholder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457408" y="771536"/>
            <a:ext cx="1880330" cy="5162575"/>
          </a:xfrm>
          <a:prstGeom prst="rect">
            <a:avLst/>
          </a:prstGeom>
        </p:spPr>
      </p:pic>
      <p:pic>
        <p:nvPicPr>
          <p:cNvPr id="5" name="图片 4" descr="placingpictureplaceholder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2432988" y="771536"/>
            <a:ext cx="2337585" cy="516257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912114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sz="1350" baseline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 rot="0">
            <a:off x="7075646" y="0"/>
            <a:ext cx="2068354" cy="723424"/>
            <a:chOff x="7456488" y="0"/>
            <a:chExt cx="4735512" cy="1656001"/>
          </a:xfrm>
        </p:grpSpPr>
        <p:sp>
          <p:nvSpPr>
            <p:cNvPr id="19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矩形 20"/>
            <p:cNvSpPr/>
            <p:nvPr userDrawn="1">
              <p:custDataLst>
                <p:tags r:id="rId4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5"/>
            </p:custDataLst>
          </p:nvPr>
        </p:nvGrpSpPr>
        <p:grpSpPr>
          <a:xfrm rot="10800000">
            <a:off x="0" y="6163786"/>
            <a:ext cx="2068354" cy="723424"/>
            <a:chOff x="7456488" y="0"/>
            <a:chExt cx="4735512" cy="1656001"/>
          </a:xfrm>
        </p:grpSpPr>
        <p:sp>
          <p:nvSpPr>
            <p:cNvPr id="17" name="矩形 20"/>
            <p:cNvSpPr/>
            <p:nvPr userDrawn="1">
              <p:custDataLst>
                <p:tags r:id="rId6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矩形 20"/>
            <p:cNvSpPr/>
            <p:nvPr userDrawn="1">
              <p:custDataLst>
                <p:tags r:id="rId7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-7620" y="1981216"/>
            <a:ext cx="1600213" cy="381003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536180" y="1981216"/>
            <a:ext cx="1600213" cy="381003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342901" y="152401"/>
            <a:ext cx="8458267" cy="609600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400" b="1" spc="18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点击清洁论坛，进入论坛主页。</a:t>
            </a:r>
            <a:endParaRPr lang="zh-CN" altLang="en-US" sz="3400" b="1" spc="18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 preferRelativeResize="0"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 t="-3796" b="-3796"/>
          <a:stretch>
            <a:fillRect/>
          </a:stretch>
        </p:blipFill>
        <p:spPr>
          <a:xfrm>
            <a:off x="2057417" y="1219206"/>
            <a:ext cx="2286010" cy="533403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00" h="8400">
                <a:moveTo>
                  <a:pt x="0" y="0"/>
                </a:moveTo>
                <a:lnTo>
                  <a:pt x="4800" y="0"/>
                </a:lnTo>
                <a:lnTo>
                  <a:pt x="4800" y="8400"/>
                </a:lnTo>
                <a:lnTo>
                  <a:pt x="0" y="8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/>
            <a:stretch>
              <a:fillRect/>
            </a:stretch>
          </a:blipFill>
        </p:spPr>
      </p:pic>
      <p:pic>
        <p:nvPicPr>
          <p:cNvPr id="6" name="图片 5"/>
          <p:cNvPicPr preferRelativeResize="0"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15"/>
          <a:srcRect t="-3796" b="-3796"/>
          <a:stretch>
            <a:fillRect/>
          </a:stretch>
        </p:blipFill>
        <p:spPr>
          <a:xfrm>
            <a:off x="4800638" y="1219206"/>
            <a:ext cx="2286010" cy="533403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00" h="8400">
                <a:moveTo>
                  <a:pt x="0" y="0"/>
                </a:moveTo>
                <a:lnTo>
                  <a:pt x="4800" y="0"/>
                </a:lnTo>
                <a:lnTo>
                  <a:pt x="4800" y="8400"/>
                </a:lnTo>
                <a:lnTo>
                  <a:pt x="0" y="8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/>
            <a:stretch>
              <a:fillRect/>
            </a:stretch>
          </a:blipFill>
        </p:spPr>
      </p:pic>
    </p:spTree>
    <p:custDataLst>
      <p:tags r:id="rId17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912114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sz="1350" baseline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 rot="0">
            <a:off x="7075646" y="0"/>
            <a:ext cx="2068354" cy="723424"/>
            <a:chOff x="7456488" y="0"/>
            <a:chExt cx="4735512" cy="1656001"/>
          </a:xfrm>
        </p:grpSpPr>
        <p:sp>
          <p:nvSpPr>
            <p:cNvPr id="19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矩形 20"/>
            <p:cNvSpPr/>
            <p:nvPr userDrawn="1">
              <p:custDataLst>
                <p:tags r:id="rId4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5"/>
            </p:custDataLst>
          </p:nvPr>
        </p:nvGrpSpPr>
        <p:grpSpPr>
          <a:xfrm rot="10800000">
            <a:off x="0" y="6163786"/>
            <a:ext cx="2068354" cy="723424"/>
            <a:chOff x="7456488" y="0"/>
            <a:chExt cx="4735512" cy="1656001"/>
          </a:xfrm>
        </p:grpSpPr>
        <p:sp>
          <p:nvSpPr>
            <p:cNvPr id="17" name="矩形 20"/>
            <p:cNvSpPr/>
            <p:nvPr userDrawn="1">
              <p:custDataLst>
                <p:tags r:id="rId6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矩形 20"/>
            <p:cNvSpPr/>
            <p:nvPr userDrawn="1">
              <p:custDataLst>
                <p:tags r:id="rId7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-7620" y="1981216"/>
            <a:ext cx="1600213" cy="381003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7536180" y="1981216"/>
            <a:ext cx="1600213" cy="381003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342901" y="152401"/>
            <a:ext cx="8458267" cy="609600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400" b="1" spc="18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点击官网模块，进入清晨雨官方网站。</a:t>
            </a:r>
            <a:endParaRPr lang="zh-CN" altLang="en-US" sz="3400" b="1" spc="18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 preferRelativeResize="0"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 t="-3796" b="-3796"/>
          <a:stretch>
            <a:fillRect/>
          </a:stretch>
        </p:blipFill>
        <p:spPr>
          <a:xfrm>
            <a:off x="2057417" y="1219206"/>
            <a:ext cx="2286010" cy="533403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00" h="8400">
                <a:moveTo>
                  <a:pt x="0" y="0"/>
                </a:moveTo>
                <a:lnTo>
                  <a:pt x="4800" y="0"/>
                </a:lnTo>
                <a:lnTo>
                  <a:pt x="4800" y="8400"/>
                </a:lnTo>
                <a:lnTo>
                  <a:pt x="0" y="8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/>
            <a:stretch>
              <a:fillRect/>
            </a:stretch>
          </a:blipFill>
        </p:spPr>
      </p:pic>
      <p:pic>
        <p:nvPicPr>
          <p:cNvPr id="6" name="图片 5"/>
          <p:cNvPicPr preferRelativeResize="0"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15"/>
          <a:srcRect t="-3796" b="-3796"/>
          <a:stretch>
            <a:fillRect/>
          </a:stretch>
        </p:blipFill>
        <p:spPr>
          <a:xfrm>
            <a:off x="4800638" y="1219206"/>
            <a:ext cx="2286010" cy="533403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800" h="8400">
                <a:moveTo>
                  <a:pt x="0" y="0"/>
                </a:moveTo>
                <a:lnTo>
                  <a:pt x="4800" y="0"/>
                </a:lnTo>
                <a:lnTo>
                  <a:pt x="4800" y="8400"/>
                </a:lnTo>
                <a:lnTo>
                  <a:pt x="0" y="8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/>
            <a:stretch>
              <a:fillRect/>
            </a:stretch>
          </a:blipFill>
        </p:spPr>
      </p:pic>
    </p:spTree>
    <p:custDataLst>
      <p:tags r:id="rId17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矩形 20"/>
          <p:cNvSpPr/>
          <p:nvPr userDrawn="1">
            <p:custDataLst>
              <p:tags r:id="rId1"/>
            </p:custDataLst>
          </p:nvPr>
        </p:nvSpPr>
        <p:spPr>
          <a:xfrm>
            <a:off x="7051833" y="10160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20"/>
          <p:cNvSpPr/>
          <p:nvPr userDrawn="1">
            <p:custDataLst>
              <p:tags r:id="rId2"/>
            </p:custDataLst>
          </p:nvPr>
        </p:nvSpPr>
        <p:spPr>
          <a:xfrm rot="10800000">
            <a:off x="-23812" y="6173946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20"/>
          <p:cNvSpPr/>
          <p:nvPr userDrawn="1">
            <p:custDataLst>
              <p:tags r:id="rId3"/>
            </p:custDataLst>
          </p:nvPr>
        </p:nvSpPr>
        <p:spPr>
          <a:xfrm>
            <a:off x="7716679" y="10160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20"/>
          <p:cNvSpPr/>
          <p:nvPr userDrawn="1">
            <p:custDataLst>
              <p:tags r:id="rId4"/>
            </p:custDataLst>
          </p:nvPr>
        </p:nvSpPr>
        <p:spPr>
          <a:xfrm rot="10800000">
            <a:off x="-22384" y="6173946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装饰 1"/>
          <p:cNvSpPr/>
          <p:nvPr>
            <p:custDataLst>
              <p:tags r:id="rId5"/>
            </p:custDataLst>
          </p:nvPr>
        </p:nvSpPr>
        <p:spPr>
          <a:xfrm flipV="1">
            <a:off x="3886200" y="1066800"/>
            <a:ext cx="4800600" cy="4572635"/>
          </a:xfrm>
          <a:prstGeom prst="snip1Rect">
            <a:avLst>
              <a:gd name="adj" fmla="val 9836"/>
            </a:avLst>
          </a:prstGeom>
          <a:solidFill>
            <a:schemeClr val="lt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1200" b="1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 preferRelativeResize="0"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-15937" r="-15937"/>
          <a:stretch>
            <a:fillRect/>
          </a:stretch>
        </p:blipFill>
        <p:spPr>
          <a:xfrm>
            <a:off x="457204" y="609480"/>
            <a:ext cx="3429000" cy="563902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200" h="7200">
                <a:moveTo>
                  <a:pt x="0" y="0"/>
                </a:moveTo>
                <a:lnTo>
                  <a:pt x="7200" y="0"/>
                </a:lnTo>
                <a:lnTo>
                  <a:pt x="7200" y="7200"/>
                </a:lnTo>
                <a:lnTo>
                  <a:pt x="0" y="7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/>
            <a:stretch>
              <a:fillRect/>
            </a:stretch>
          </a:blipFill>
        </p:spPr>
      </p:pic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4343435" y="2743200"/>
            <a:ext cx="3886229" cy="1371600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/>
          </a:bodyPr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800" b="1" spc="22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点击我的，进入个人中心页面</a:t>
            </a:r>
            <a:endParaRPr lang="zh-CN" altLang="en-US" sz="3800" b="1" spc="22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矩形 20"/>
          <p:cNvSpPr/>
          <p:nvPr userDrawn="1">
            <p:custDataLst>
              <p:tags r:id="rId1"/>
            </p:custDataLst>
          </p:nvPr>
        </p:nvSpPr>
        <p:spPr>
          <a:xfrm>
            <a:off x="7051833" y="10160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20"/>
          <p:cNvSpPr/>
          <p:nvPr userDrawn="1">
            <p:custDataLst>
              <p:tags r:id="rId2"/>
            </p:custDataLst>
          </p:nvPr>
        </p:nvSpPr>
        <p:spPr>
          <a:xfrm rot="10800000">
            <a:off x="-23812" y="6173946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20"/>
          <p:cNvSpPr/>
          <p:nvPr userDrawn="1">
            <p:custDataLst>
              <p:tags r:id="rId3"/>
            </p:custDataLst>
          </p:nvPr>
        </p:nvSpPr>
        <p:spPr>
          <a:xfrm>
            <a:off x="7716679" y="10160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20"/>
          <p:cNvSpPr/>
          <p:nvPr userDrawn="1">
            <p:custDataLst>
              <p:tags r:id="rId4"/>
            </p:custDataLst>
          </p:nvPr>
        </p:nvSpPr>
        <p:spPr>
          <a:xfrm rot="10800000">
            <a:off x="-22384" y="6173946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图文框 6"/>
          <p:cNvSpPr/>
          <p:nvPr>
            <p:custDataLst>
              <p:tags r:id="rId5"/>
            </p:custDataLst>
          </p:nvPr>
        </p:nvSpPr>
        <p:spPr>
          <a:xfrm>
            <a:off x="342903" y="457204"/>
            <a:ext cx="8458268" cy="5943648"/>
          </a:xfrm>
          <a:prstGeom prst="frame">
            <a:avLst>
              <a:gd name="adj1" fmla="val 1004"/>
            </a:avLst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sz="1200" b="1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: 形状 20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rot="10800000" flipH="1" flipV="1">
            <a:off x="750094" y="302895"/>
            <a:ext cx="755809" cy="795020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587" h="1252">
                <a:moveTo>
                  <a:pt x="1385" y="0"/>
                </a:moveTo>
                <a:lnTo>
                  <a:pt x="1410" y="36"/>
                </a:lnTo>
                <a:cubicBezTo>
                  <a:pt x="1439" y="68"/>
                  <a:pt x="1474" y="98"/>
                  <a:pt x="1515" y="125"/>
                </a:cubicBezTo>
                <a:lnTo>
                  <a:pt x="1542" y="139"/>
                </a:lnTo>
                <a:cubicBezTo>
                  <a:pt x="1540" y="139"/>
                  <a:pt x="1291" y="309"/>
                  <a:pt x="1257" y="635"/>
                </a:cubicBezTo>
                <a:lnTo>
                  <a:pt x="1587" y="635"/>
                </a:lnTo>
                <a:lnTo>
                  <a:pt x="1587" y="1252"/>
                </a:lnTo>
                <a:lnTo>
                  <a:pt x="905" y="1252"/>
                </a:lnTo>
                <a:lnTo>
                  <a:pt x="905" y="700"/>
                </a:lnTo>
                <a:cubicBezTo>
                  <a:pt x="929" y="237"/>
                  <a:pt x="1385" y="5"/>
                  <a:pt x="1385" y="0"/>
                </a:cubicBezTo>
                <a:close/>
                <a:moveTo>
                  <a:pt x="480" y="0"/>
                </a:moveTo>
                <a:lnTo>
                  <a:pt x="505" y="36"/>
                </a:lnTo>
                <a:cubicBezTo>
                  <a:pt x="534" y="68"/>
                  <a:pt x="569" y="98"/>
                  <a:pt x="610" y="125"/>
                </a:cubicBezTo>
                <a:lnTo>
                  <a:pt x="637" y="139"/>
                </a:lnTo>
                <a:cubicBezTo>
                  <a:pt x="635" y="139"/>
                  <a:pt x="386" y="309"/>
                  <a:pt x="352" y="635"/>
                </a:cubicBezTo>
                <a:lnTo>
                  <a:pt x="682" y="635"/>
                </a:lnTo>
                <a:lnTo>
                  <a:pt x="682" y="1252"/>
                </a:lnTo>
                <a:lnTo>
                  <a:pt x="0" y="1252"/>
                </a:lnTo>
                <a:lnTo>
                  <a:pt x="0" y="700"/>
                </a:lnTo>
                <a:cubicBezTo>
                  <a:pt x="24" y="237"/>
                  <a:pt x="480" y="5"/>
                  <a:pt x="480" y="0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 w="317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: 形状 19"/>
          <p:cNvSpPr>
            <a:spLocks noChangeAspect="1"/>
          </p:cNvSpPr>
          <p:nvPr>
            <p:custDataLst>
              <p:tags r:id="rId7"/>
            </p:custDataLst>
          </p:nvPr>
        </p:nvSpPr>
        <p:spPr>
          <a:xfrm rot="10800000" flipH="1" flipV="1">
            <a:off x="614839" y="302895"/>
            <a:ext cx="755809" cy="795020"/>
          </a:xfrm>
          <a:custGeom>
            <a:avLst/>
            <a:gdLst>
              <a:gd name="connsiteX0" fmla="*/ 207995 w 295275"/>
              <a:gd name="connsiteY0" fmla="*/ 0 h 599179"/>
              <a:gd name="connsiteX1" fmla="*/ 218480 w 295275"/>
              <a:gd name="connsiteY1" fmla="*/ 17025 h 599179"/>
              <a:gd name="connsiteX2" fmla="*/ 263922 w 295275"/>
              <a:gd name="connsiteY2" fmla="*/ 59952 h 599179"/>
              <a:gd name="connsiteX3" fmla="*/ 275967 w 295275"/>
              <a:gd name="connsiteY3" fmla="*/ 66705 h 599179"/>
              <a:gd name="connsiteX4" fmla="*/ 258864 w 295275"/>
              <a:gd name="connsiteY4" fmla="*/ 77309 h 599179"/>
              <a:gd name="connsiteX5" fmla="*/ 164932 w 295275"/>
              <a:gd name="connsiteY5" fmla="*/ 229252 h 599179"/>
              <a:gd name="connsiteX6" fmla="*/ 145322 w 295275"/>
              <a:gd name="connsiteY6" fmla="*/ 303904 h 599179"/>
              <a:gd name="connsiteX7" fmla="*/ 295275 w 295275"/>
              <a:gd name="connsiteY7" fmla="*/ 303904 h 599179"/>
              <a:gd name="connsiteX8" fmla="*/ 295275 w 295275"/>
              <a:gd name="connsiteY8" fmla="*/ 599179 h 599179"/>
              <a:gd name="connsiteX9" fmla="*/ 0 w 295275"/>
              <a:gd name="connsiteY9" fmla="*/ 599179 h 599179"/>
              <a:gd name="connsiteX10" fmla="*/ 0 w 295275"/>
              <a:gd name="connsiteY10" fmla="*/ 303904 h 599179"/>
              <a:gd name="connsiteX11" fmla="*/ 5952 w 295275"/>
              <a:gd name="connsiteY11" fmla="*/ 269304 h 599179"/>
              <a:gd name="connsiteX12" fmla="*/ 204540 w 295275"/>
              <a:gd name="connsiteY12" fmla="*/ 547 h 599179"/>
              <a:gd name="connsiteX0-1" fmla="*/ 207995 w 295275"/>
              <a:gd name="connsiteY0-2" fmla="*/ 0 h 599179"/>
              <a:gd name="connsiteX1-3" fmla="*/ 218480 w 295275"/>
              <a:gd name="connsiteY1-4" fmla="*/ 17025 h 599179"/>
              <a:gd name="connsiteX2-5" fmla="*/ 263922 w 295275"/>
              <a:gd name="connsiteY2-6" fmla="*/ 59952 h 599179"/>
              <a:gd name="connsiteX3-7" fmla="*/ 275967 w 295275"/>
              <a:gd name="connsiteY3-8" fmla="*/ 66705 h 599179"/>
              <a:gd name="connsiteX4-9" fmla="*/ 258864 w 295275"/>
              <a:gd name="connsiteY4-10" fmla="*/ 77309 h 599179"/>
              <a:gd name="connsiteX5-11" fmla="*/ 164932 w 295275"/>
              <a:gd name="connsiteY5-12" fmla="*/ 229252 h 599179"/>
              <a:gd name="connsiteX6-13" fmla="*/ 152376 w 295275"/>
              <a:gd name="connsiteY6-14" fmla="*/ 303904 h 599179"/>
              <a:gd name="connsiteX7-15" fmla="*/ 295275 w 295275"/>
              <a:gd name="connsiteY7-16" fmla="*/ 303904 h 599179"/>
              <a:gd name="connsiteX8-17" fmla="*/ 295275 w 295275"/>
              <a:gd name="connsiteY8-18" fmla="*/ 599179 h 599179"/>
              <a:gd name="connsiteX9-19" fmla="*/ 0 w 295275"/>
              <a:gd name="connsiteY9-20" fmla="*/ 599179 h 599179"/>
              <a:gd name="connsiteX10-21" fmla="*/ 0 w 295275"/>
              <a:gd name="connsiteY10-22" fmla="*/ 303904 h 599179"/>
              <a:gd name="connsiteX11-23" fmla="*/ 5952 w 295275"/>
              <a:gd name="connsiteY11-24" fmla="*/ 269304 h 599179"/>
              <a:gd name="connsiteX12-25" fmla="*/ 204540 w 295275"/>
              <a:gd name="connsiteY12-26" fmla="*/ 547 h 599179"/>
              <a:gd name="connsiteX13" fmla="*/ 207995 w 295275"/>
              <a:gd name="connsiteY13" fmla="*/ 0 h 599179"/>
              <a:gd name="connsiteX0-27" fmla="*/ 207995 w 295275"/>
              <a:gd name="connsiteY0-28" fmla="*/ 0 h 599179"/>
              <a:gd name="connsiteX1-29" fmla="*/ 218480 w 295275"/>
              <a:gd name="connsiteY1-30" fmla="*/ 17025 h 599179"/>
              <a:gd name="connsiteX2-31" fmla="*/ 263922 w 295275"/>
              <a:gd name="connsiteY2-32" fmla="*/ 59952 h 599179"/>
              <a:gd name="connsiteX3-33" fmla="*/ 275967 w 295275"/>
              <a:gd name="connsiteY3-34" fmla="*/ 66705 h 599179"/>
              <a:gd name="connsiteX4-35" fmla="*/ 258864 w 295275"/>
              <a:gd name="connsiteY4-36" fmla="*/ 77309 h 599179"/>
              <a:gd name="connsiteX5-37" fmla="*/ 164932 w 295275"/>
              <a:gd name="connsiteY5-38" fmla="*/ 229252 h 599179"/>
              <a:gd name="connsiteX6-39" fmla="*/ 152376 w 295275"/>
              <a:gd name="connsiteY6-40" fmla="*/ 303904 h 599179"/>
              <a:gd name="connsiteX7-41" fmla="*/ 295275 w 295275"/>
              <a:gd name="connsiteY7-42" fmla="*/ 303904 h 599179"/>
              <a:gd name="connsiteX8-43" fmla="*/ 295275 w 295275"/>
              <a:gd name="connsiteY8-44" fmla="*/ 599179 h 599179"/>
              <a:gd name="connsiteX9-45" fmla="*/ 0 w 295275"/>
              <a:gd name="connsiteY9-46" fmla="*/ 599179 h 599179"/>
              <a:gd name="connsiteX10-47" fmla="*/ 0 w 295275"/>
              <a:gd name="connsiteY10-48" fmla="*/ 303904 h 599179"/>
              <a:gd name="connsiteX11-49" fmla="*/ 5952 w 295275"/>
              <a:gd name="connsiteY11-50" fmla="*/ 269304 h 599179"/>
              <a:gd name="connsiteX12-51" fmla="*/ 204540 w 295275"/>
              <a:gd name="connsiteY12-52" fmla="*/ 547 h 599179"/>
              <a:gd name="connsiteX13-53" fmla="*/ 207995 w 295275"/>
              <a:gd name="connsiteY13-54" fmla="*/ 0 h 599179"/>
              <a:gd name="connsiteX0-55" fmla="*/ 207995 w 295275"/>
              <a:gd name="connsiteY0-56" fmla="*/ 0 h 599179"/>
              <a:gd name="connsiteX1-57" fmla="*/ 218480 w 295275"/>
              <a:gd name="connsiteY1-58" fmla="*/ 17025 h 599179"/>
              <a:gd name="connsiteX2-59" fmla="*/ 263922 w 295275"/>
              <a:gd name="connsiteY2-60" fmla="*/ 59952 h 599179"/>
              <a:gd name="connsiteX3-61" fmla="*/ 275967 w 295275"/>
              <a:gd name="connsiteY3-62" fmla="*/ 66705 h 599179"/>
              <a:gd name="connsiteX4-63" fmla="*/ 258864 w 295275"/>
              <a:gd name="connsiteY4-64" fmla="*/ 77309 h 599179"/>
              <a:gd name="connsiteX5-65" fmla="*/ 164932 w 295275"/>
              <a:gd name="connsiteY5-66" fmla="*/ 229252 h 599179"/>
              <a:gd name="connsiteX6-67" fmla="*/ 152376 w 295275"/>
              <a:gd name="connsiteY6-68" fmla="*/ 303904 h 599179"/>
              <a:gd name="connsiteX7-69" fmla="*/ 295275 w 295275"/>
              <a:gd name="connsiteY7-70" fmla="*/ 303904 h 599179"/>
              <a:gd name="connsiteX8-71" fmla="*/ 295275 w 295275"/>
              <a:gd name="connsiteY8-72" fmla="*/ 599179 h 599179"/>
              <a:gd name="connsiteX9-73" fmla="*/ 0 w 295275"/>
              <a:gd name="connsiteY9-74" fmla="*/ 599179 h 599179"/>
              <a:gd name="connsiteX10-75" fmla="*/ 0 w 295275"/>
              <a:gd name="connsiteY10-76" fmla="*/ 303904 h 599179"/>
              <a:gd name="connsiteX11-77" fmla="*/ 5952 w 295275"/>
              <a:gd name="connsiteY11-78" fmla="*/ 269304 h 599179"/>
              <a:gd name="connsiteX12-79" fmla="*/ 204540 w 295275"/>
              <a:gd name="connsiteY12-80" fmla="*/ 547 h 599179"/>
              <a:gd name="connsiteX13-81" fmla="*/ 207995 w 295275"/>
              <a:gd name="connsiteY13-82" fmla="*/ 0 h 599179"/>
              <a:gd name="connsiteX0-83" fmla="*/ 207995 w 295275"/>
              <a:gd name="connsiteY0-84" fmla="*/ 0 h 599179"/>
              <a:gd name="connsiteX1-85" fmla="*/ 218480 w 295275"/>
              <a:gd name="connsiteY1-86" fmla="*/ 17025 h 599179"/>
              <a:gd name="connsiteX2-87" fmla="*/ 263922 w 295275"/>
              <a:gd name="connsiteY2-88" fmla="*/ 59952 h 599179"/>
              <a:gd name="connsiteX3-89" fmla="*/ 275967 w 295275"/>
              <a:gd name="connsiteY3-90" fmla="*/ 66705 h 599179"/>
              <a:gd name="connsiteX4-91" fmla="*/ 258864 w 295275"/>
              <a:gd name="connsiteY4-92" fmla="*/ 77309 h 599179"/>
              <a:gd name="connsiteX5-93" fmla="*/ 152376 w 295275"/>
              <a:gd name="connsiteY5-94" fmla="*/ 303904 h 599179"/>
              <a:gd name="connsiteX6-95" fmla="*/ 295275 w 295275"/>
              <a:gd name="connsiteY6-96" fmla="*/ 303904 h 599179"/>
              <a:gd name="connsiteX7-97" fmla="*/ 295275 w 295275"/>
              <a:gd name="connsiteY7-98" fmla="*/ 599179 h 599179"/>
              <a:gd name="connsiteX8-99" fmla="*/ 0 w 295275"/>
              <a:gd name="connsiteY8-100" fmla="*/ 599179 h 599179"/>
              <a:gd name="connsiteX9-101" fmla="*/ 0 w 295275"/>
              <a:gd name="connsiteY9-102" fmla="*/ 303904 h 599179"/>
              <a:gd name="connsiteX10-103" fmla="*/ 5952 w 295275"/>
              <a:gd name="connsiteY10-104" fmla="*/ 269304 h 599179"/>
              <a:gd name="connsiteX11-105" fmla="*/ 204540 w 295275"/>
              <a:gd name="connsiteY11-106" fmla="*/ 547 h 599179"/>
              <a:gd name="connsiteX12-107" fmla="*/ 207995 w 295275"/>
              <a:gd name="connsiteY12-108" fmla="*/ 0 h 599179"/>
              <a:gd name="connsiteX0-109" fmla="*/ 207995 w 295275"/>
              <a:gd name="connsiteY0-110" fmla="*/ 0 h 599179"/>
              <a:gd name="connsiteX1-111" fmla="*/ 218480 w 295275"/>
              <a:gd name="connsiteY1-112" fmla="*/ 17025 h 599179"/>
              <a:gd name="connsiteX2-113" fmla="*/ 263922 w 295275"/>
              <a:gd name="connsiteY2-114" fmla="*/ 59952 h 599179"/>
              <a:gd name="connsiteX3-115" fmla="*/ 275967 w 295275"/>
              <a:gd name="connsiteY3-116" fmla="*/ 66705 h 599179"/>
              <a:gd name="connsiteX4-117" fmla="*/ 258864 w 295275"/>
              <a:gd name="connsiteY4-118" fmla="*/ 77309 h 599179"/>
              <a:gd name="connsiteX5-119" fmla="*/ 152376 w 295275"/>
              <a:gd name="connsiteY5-120" fmla="*/ 303904 h 599179"/>
              <a:gd name="connsiteX6-121" fmla="*/ 295275 w 295275"/>
              <a:gd name="connsiteY6-122" fmla="*/ 303904 h 599179"/>
              <a:gd name="connsiteX7-123" fmla="*/ 295275 w 295275"/>
              <a:gd name="connsiteY7-124" fmla="*/ 599179 h 599179"/>
              <a:gd name="connsiteX8-125" fmla="*/ 0 w 295275"/>
              <a:gd name="connsiteY8-126" fmla="*/ 599179 h 599179"/>
              <a:gd name="connsiteX9-127" fmla="*/ 0 w 295275"/>
              <a:gd name="connsiteY9-128" fmla="*/ 303904 h 599179"/>
              <a:gd name="connsiteX10-129" fmla="*/ 5952 w 295275"/>
              <a:gd name="connsiteY10-130" fmla="*/ 269304 h 599179"/>
              <a:gd name="connsiteX11-131" fmla="*/ 204540 w 295275"/>
              <a:gd name="connsiteY11-132" fmla="*/ 547 h 599179"/>
              <a:gd name="connsiteX12-133" fmla="*/ 207995 w 295275"/>
              <a:gd name="connsiteY12-134" fmla="*/ 0 h 599179"/>
              <a:gd name="connsiteX0-135" fmla="*/ 207995 w 295275"/>
              <a:gd name="connsiteY0-136" fmla="*/ 0 h 599179"/>
              <a:gd name="connsiteX1-137" fmla="*/ 218480 w 295275"/>
              <a:gd name="connsiteY1-138" fmla="*/ 17025 h 599179"/>
              <a:gd name="connsiteX2-139" fmla="*/ 263922 w 295275"/>
              <a:gd name="connsiteY2-140" fmla="*/ 59952 h 599179"/>
              <a:gd name="connsiteX3-141" fmla="*/ 275967 w 295275"/>
              <a:gd name="connsiteY3-142" fmla="*/ 66705 h 599179"/>
              <a:gd name="connsiteX4-143" fmla="*/ 152376 w 295275"/>
              <a:gd name="connsiteY4-144" fmla="*/ 303904 h 599179"/>
              <a:gd name="connsiteX5-145" fmla="*/ 295275 w 295275"/>
              <a:gd name="connsiteY5-146" fmla="*/ 303904 h 599179"/>
              <a:gd name="connsiteX6-147" fmla="*/ 295275 w 295275"/>
              <a:gd name="connsiteY6-148" fmla="*/ 599179 h 599179"/>
              <a:gd name="connsiteX7-149" fmla="*/ 0 w 295275"/>
              <a:gd name="connsiteY7-150" fmla="*/ 599179 h 599179"/>
              <a:gd name="connsiteX8-151" fmla="*/ 0 w 295275"/>
              <a:gd name="connsiteY8-152" fmla="*/ 303904 h 599179"/>
              <a:gd name="connsiteX9-153" fmla="*/ 5952 w 295275"/>
              <a:gd name="connsiteY9-154" fmla="*/ 269304 h 599179"/>
              <a:gd name="connsiteX10-155" fmla="*/ 204540 w 295275"/>
              <a:gd name="connsiteY10-156" fmla="*/ 547 h 599179"/>
              <a:gd name="connsiteX11-157" fmla="*/ 207995 w 295275"/>
              <a:gd name="connsiteY11-158" fmla="*/ 0 h 599179"/>
              <a:gd name="connsiteX0-159" fmla="*/ 207995 w 295275"/>
              <a:gd name="connsiteY0-160" fmla="*/ 0 h 599179"/>
              <a:gd name="connsiteX1-161" fmla="*/ 218480 w 295275"/>
              <a:gd name="connsiteY1-162" fmla="*/ 17025 h 599179"/>
              <a:gd name="connsiteX2-163" fmla="*/ 263922 w 295275"/>
              <a:gd name="connsiteY2-164" fmla="*/ 59952 h 599179"/>
              <a:gd name="connsiteX3-165" fmla="*/ 275967 w 295275"/>
              <a:gd name="connsiteY3-166" fmla="*/ 66705 h 599179"/>
              <a:gd name="connsiteX4-167" fmla="*/ 152376 w 295275"/>
              <a:gd name="connsiteY4-168" fmla="*/ 303904 h 599179"/>
              <a:gd name="connsiteX5-169" fmla="*/ 295275 w 295275"/>
              <a:gd name="connsiteY5-170" fmla="*/ 303904 h 599179"/>
              <a:gd name="connsiteX6-171" fmla="*/ 295275 w 295275"/>
              <a:gd name="connsiteY6-172" fmla="*/ 599179 h 599179"/>
              <a:gd name="connsiteX7-173" fmla="*/ 0 w 295275"/>
              <a:gd name="connsiteY7-174" fmla="*/ 599179 h 599179"/>
              <a:gd name="connsiteX8-175" fmla="*/ 0 w 295275"/>
              <a:gd name="connsiteY8-176" fmla="*/ 303904 h 599179"/>
              <a:gd name="connsiteX9-177" fmla="*/ 5952 w 295275"/>
              <a:gd name="connsiteY9-178" fmla="*/ 269304 h 599179"/>
              <a:gd name="connsiteX10-179" fmla="*/ 204540 w 295275"/>
              <a:gd name="connsiteY10-180" fmla="*/ 547 h 599179"/>
              <a:gd name="connsiteX11-181" fmla="*/ 207995 w 295275"/>
              <a:gd name="connsiteY11-182" fmla="*/ 0 h 599179"/>
              <a:gd name="connsiteX0-183" fmla="*/ 207995 w 295275"/>
              <a:gd name="connsiteY0-184" fmla="*/ 0 h 599179"/>
              <a:gd name="connsiteX1-185" fmla="*/ 218480 w 295275"/>
              <a:gd name="connsiteY1-186" fmla="*/ 17025 h 599179"/>
              <a:gd name="connsiteX2-187" fmla="*/ 263922 w 295275"/>
              <a:gd name="connsiteY2-188" fmla="*/ 59952 h 599179"/>
              <a:gd name="connsiteX3-189" fmla="*/ 275967 w 295275"/>
              <a:gd name="connsiteY3-190" fmla="*/ 66705 h 599179"/>
              <a:gd name="connsiteX4-191" fmla="*/ 152376 w 295275"/>
              <a:gd name="connsiteY4-192" fmla="*/ 303904 h 599179"/>
              <a:gd name="connsiteX5-193" fmla="*/ 295275 w 295275"/>
              <a:gd name="connsiteY5-194" fmla="*/ 303904 h 599179"/>
              <a:gd name="connsiteX6-195" fmla="*/ 295275 w 295275"/>
              <a:gd name="connsiteY6-196" fmla="*/ 599179 h 599179"/>
              <a:gd name="connsiteX7-197" fmla="*/ 0 w 295275"/>
              <a:gd name="connsiteY7-198" fmla="*/ 599179 h 599179"/>
              <a:gd name="connsiteX8-199" fmla="*/ 0 w 295275"/>
              <a:gd name="connsiteY8-200" fmla="*/ 303904 h 599179"/>
              <a:gd name="connsiteX9-201" fmla="*/ 5952 w 295275"/>
              <a:gd name="connsiteY9-202" fmla="*/ 269304 h 599179"/>
              <a:gd name="connsiteX10-203" fmla="*/ 204540 w 295275"/>
              <a:gd name="connsiteY10-204" fmla="*/ 547 h 599179"/>
              <a:gd name="connsiteX11-205" fmla="*/ 207995 w 295275"/>
              <a:gd name="connsiteY11-206" fmla="*/ 0 h 599179"/>
              <a:gd name="connsiteX0-207" fmla="*/ 207995 w 295275"/>
              <a:gd name="connsiteY0-208" fmla="*/ 0 h 599179"/>
              <a:gd name="connsiteX1-209" fmla="*/ 218480 w 295275"/>
              <a:gd name="connsiteY1-210" fmla="*/ 17025 h 599179"/>
              <a:gd name="connsiteX2-211" fmla="*/ 263922 w 295275"/>
              <a:gd name="connsiteY2-212" fmla="*/ 59952 h 599179"/>
              <a:gd name="connsiteX3-213" fmla="*/ 275967 w 295275"/>
              <a:gd name="connsiteY3-214" fmla="*/ 66705 h 599179"/>
              <a:gd name="connsiteX4-215" fmla="*/ 152376 w 295275"/>
              <a:gd name="connsiteY4-216" fmla="*/ 303904 h 599179"/>
              <a:gd name="connsiteX5-217" fmla="*/ 295275 w 295275"/>
              <a:gd name="connsiteY5-218" fmla="*/ 303904 h 599179"/>
              <a:gd name="connsiteX6-219" fmla="*/ 295275 w 295275"/>
              <a:gd name="connsiteY6-220" fmla="*/ 599179 h 599179"/>
              <a:gd name="connsiteX7-221" fmla="*/ 0 w 295275"/>
              <a:gd name="connsiteY7-222" fmla="*/ 599179 h 599179"/>
              <a:gd name="connsiteX8-223" fmla="*/ 0 w 295275"/>
              <a:gd name="connsiteY8-224" fmla="*/ 303904 h 599179"/>
              <a:gd name="connsiteX9-225" fmla="*/ 5952 w 295275"/>
              <a:gd name="connsiteY9-226" fmla="*/ 269304 h 599179"/>
              <a:gd name="connsiteX10-227" fmla="*/ 204540 w 295275"/>
              <a:gd name="connsiteY10-228" fmla="*/ 547 h 599179"/>
              <a:gd name="connsiteX11-229" fmla="*/ 207995 w 295275"/>
              <a:gd name="connsiteY11-230" fmla="*/ 0 h 599179"/>
              <a:gd name="connsiteX0-231" fmla="*/ 207995 w 295275"/>
              <a:gd name="connsiteY0-232" fmla="*/ 0 h 599179"/>
              <a:gd name="connsiteX1-233" fmla="*/ 218480 w 295275"/>
              <a:gd name="connsiteY1-234" fmla="*/ 17025 h 599179"/>
              <a:gd name="connsiteX2-235" fmla="*/ 263922 w 295275"/>
              <a:gd name="connsiteY2-236" fmla="*/ 59952 h 599179"/>
              <a:gd name="connsiteX3-237" fmla="*/ 275967 w 295275"/>
              <a:gd name="connsiteY3-238" fmla="*/ 66705 h 599179"/>
              <a:gd name="connsiteX4-239" fmla="*/ 152376 w 295275"/>
              <a:gd name="connsiteY4-240" fmla="*/ 303904 h 599179"/>
              <a:gd name="connsiteX5-241" fmla="*/ 295275 w 295275"/>
              <a:gd name="connsiteY5-242" fmla="*/ 303904 h 599179"/>
              <a:gd name="connsiteX6-243" fmla="*/ 295275 w 295275"/>
              <a:gd name="connsiteY6-244" fmla="*/ 599179 h 599179"/>
              <a:gd name="connsiteX7-245" fmla="*/ 0 w 295275"/>
              <a:gd name="connsiteY7-246" fmla="*/ 599179 h 599179"/>
              <a:gd name="connsiteX8-247" fmla="*/ 0 w 295275"/>
              <a:gd name="connsiteY8-248" fmla="*/ 303904 h 599179"/>
              <a:gd name="connsiteX9-249" fmla="*/ 204540 w 295275"/>
              <a:gd name="connsiteY9-250" fmla="*/ 547 h 599179"/>
              <a:gd name="connsiteX10-251" fmla="*/ 207995 w 295275"/>
              <a:gd name="connsiteY10-252" fmla="*/ 0 h 599179"/>
              <a:gd name="connsiteX0-253" fmla="*/ 207995 w 295275"/>
              <a:gd name="connsiteY0-254" fmla="*/ 0 h 599179"/>
              <a:gd name="connsiteX1-255" fmla="*/ 218480 w 295275"/>
              <a:gd name="connsiteY1-256" fmla="*/ 17025 h 599179"/>
              <a:gd name="connsiteX2-257" fmla="*/ 263922 w 295275"/>
              <a:gd name="connsiteY2-258" fmla="*/ 59952 h 599179"/>
              <a:gd name="connsiteX3-259" fmla="*/ 275967 w 295275"/>
              <a:gd name="connsiteY3-260" fmla="*/ 66705 h 599179"/>
              <a:gd name="connsiteX4-261" fmla="*/ 152376 w 295275"/>
              <a:gd name="connsiteY4-262" fmla="*/ 303904 h 599179"/>
              <a:gd name="connsiteX5-263" fmla="*/ 295275 w 295275"/>
              <a:gd name="connsiteY5-264" fmla="*/ 303904 h 599179"/>
              <a:gd name="connsiteX6-265" fmla="*/ 295275 w 295275"/>
              <a:gd name="connsiteY6-266" fmla="*/ 599179 h 599179"/>
              <a:gd name="connsiteX7-267" fmla="*/ 0 w 295275"/>
              <a:gd name="connsiteY7-268" fmla="*/ 599179 h 599179"/>
              <a:gd name="connsiteX8-269" fmla="*/ 0 w 295275"/>
              <a:gd name="connsiteY8-270" fmla="*/ 303904 h 599179"/>
              <a:gd name="connsiteX9-271" fmla="*/ 204540 w 295275"/>
              <a:gd name="connsiteY9-272" fmla="*/ 547 h 599179"/>
              <a:gd name="connsiteX10-273" fmla="*/ 207995 w 295275"/>
              <a:gd name="connsiteY10-274" fmla="*/ 0 h 599179"/>
              <a:gd name="connsiteX0-275" fmla="*/ 207995 w 295275"/>
              <a:gd name="connsiteY0-276" fmla="*/ 0 h 599179"/>
              <a:gd name="connsiteX1-277" fmla="*/ 218480 w 295275"/>
              <a:gd name="connsiteY1-278" fmla="*/ 17025 h 599179"/>
              <a:gd name="connsiteX2-279" fmla="*/ 263922 w 295275"/>
              <a:gd name="connsiteY2-280" fmla="*/ 59952 h 599179"/>
              <a:gd name="connsiteX3-281" fmla="*/ 275967 w 295275"/>
              <a:gd name="connsiteY3-282" fmla="*/ 66705 h 599179"/>
              <a:gd name="connsiteX4-283" fmla="*/ 152376 w 295275"/>
              <a:gd name="connsiteY4-284" fmla="*/ 303904 h 599179"/>
              <a:gd name="connsiteX5-285" fmla="*/ 295275 w 295275"/>
              <a:gd name="connsiteY5-286" fmla="*/ 303904 h 599179"/>
              <a:gd name="connsiteX6-287" fmla="*/ 295275 w 295275"/>
              <a:gd name="connsiteY6-288" fmla="*/ 599179 h 599179"/>
              <a:gd name="connsiteX7-289" fmla="*/ 0 w 295275"/>
              <a:gd name="connsiteY7-290" fmla="*/ 599179 h 599179"/>
              <a:gd name="connsiteX8-291" fmla="*/ 0 w 295275"/>
              <a:gd name="connsiteY8-292" fmla="*/ 303904 h 599179"/>
              <a:gd name="connsiteX9-293" fmla="*/ 207995 w 295275"/>
              <a:gd name="connsiteY9-294" fmla="*/ 0 h 599179"/>
              <a:gd name="connsiteX0-295" fmla="*/ 207995 w 295275"/>
              <a:gd name="connsiteY0-296" fmla="*/ 0 h 599179"/>
              <a:gd name="connsiteX1-297" fmla="*/ 218480 w 295275"/>
              <a:gd name="connsiteY1-298" fmla="*/ 17025 h 599179"/>
              <a:gd name="connsiteX2-299" fmla="*/ 263922 w 295275"/>
              <a:gd name="connsiteY2-300" fmla="*/ 59952 h 599179"/>
              <a:gd name="connsiteX3-301" fmla="*/ 275967 w 295275"/>
              <a:gd name="connsiteY3-302" fmla="*/ 66705 h 599179"/>
              <a:gd name="connsiteX4-303" fmla="*/ 152376 w 295275"/>
              <a:gd name="connsiteY4-304" fmla="*/ 303904 h 599179"/>
              <a:gd name="connsiteX5-305" fmla="*/ 295275 w 295275"/>
              <a:gd name="connsiteY5-306" fmla="*/ 303904 h 599179"/>
              <a:gd name="connsiteX6-307" fmla="*/ 295275 w 295275"/>
              <a:gd name="connsiteY6-308" fmla="*/ 599179 h 599179"/>
              <a:gd name="connsiteX7-309" fmla="*/ 0 w 295275"/>
              <a:gd name="connsiteY7-310" fmla="*/ 599179 h 599179"/>
              <a:gd name="connsiteX8-311" fmla="*/ 0 w 295275"/>
              <a:gd name="connsiteY8-312" fmla="*/ 303904 h 599179"/>
              <a:gd name="connsiteX9-313" fmla="*/ 207995 w 295275"/>
              <a:gd name="connsiteY9-314" fmla="*/ 0 h 599179"/>
              <a:gd name="connsiteX0-315" fmla="*/ 207995 w 295275"/>
              <a:gd name="connsiteY0-316" fmla="*/ 0 h 599179"/>
              <a:gd name="connsiteX1-317" fmla="*/ 218480 w 295275"/>
              <a:gd name="connsiteY1-318" fmla="*/ 17025 h 599179"/>
              <a:gd name="connsiteX2-319" fmla="*/ 263922 w 295275"/>
              <a:gd name="connsiteY2-320" fmla="*/ 59952 h 599179"/>
              <a:gd name="connsiteX3-321" fmla="*/ 275967 w 295275"/>
              <a:gd name="connsiteY3-322" fmla="*/ 66705 h 599179"/>
              <a:gd name="connsiteX4-323" fmla="*/ 152376 w 295275"/>
              <a:gd name="connsiteY4-324" fmla="*/ 303904 h 599179"/>
              <a:gd name="connsiteX5-325" fmla="*/ 295275 w 295275"/>
              <a:gd name="connsiteY5-326" fmla="*/ 303904 h 599179"/>
              <a:gd name="connsiteX6-327" fmla="*/ 295275 w 295275"/>
              <a:gd name="connsiteY6-328" fmla="*/ 599179 h 599179"/>
              <a:gd name="connsiteX7-329" fmla="*/ 0 w 295275"/>
              <a:gd name="connsiteY7-330" fmla="*/ 599179 h 599179"/>
              <a:gd name="connsiteX8-331" fmla="*/ 0 w 295275"/>
              <a:gd name="connsiteY8-332" fmla="*/ 303904 h 599179"/>
              <a:gd name="connsiteX9-333" fmla="*/ 207995 w 295275"/>
              <a:gd name="connsiteY9-334" fmla="*/ 0 h 599179"/>
              <a:gd name="connsiteX0-335" fmla="*/ 207995 w 295275"/>
              <a:gd name="connsiteY0-336" fmla="*/ 0 h 599179"/>
              <a:gd name="connsiteX1-337" fmla="*/ 218480 w 295275"/>
              <a:gd name="connsiteY1-338" fmla="*/ 17025 h 599179"/>
              <a:gd name="connsiteX2-339" fmla="*/ 263922 w 295275"/>
              <a:gd name="connsiteY2-340" fmla="*/ 59952 h 599179"/>
              <a:gd name="connsiteX3-341" fmla="*/ 275967 w 295275"/>
              <a:gd name="connsiteY3-342" fmla="*/ 66705 h 599179"/>
              <a:gd name="connsiteX4-343" fmla="*/ 152376 w 295275"/>
              <a:gd name="connsiteY4-344" fmla="*/ 303904 h 599179"/>
              <a:gd name="connsiteX5-345" fmla="*/ 295275 w 295275"/>
              <a:gd name="connsiteY5-346" fmla="*/ 303904 h 599179"/>
              <a:gd name="connsiteX6-347" fmla="*/ 295275 w 295275"/>
              <a:gd name="connsiteY6-348" fmla="*/ 599179 h 599179"/>
              <a:gd name="connsiteX7-349" fmla="*/ 0 w 295275"/>
              <a:gd name="connsiteY7-350" fmla="*/ 599179 h 599179"/>
              <a:gd name="connsiteX8-351" fmla="*/ 0 w 295275"/>
              <a:gd name="connsiteY8-352" fmla="*/ 303904 h 599179"/>
              <a:gd name="connsiteX9-353" fmla="*/ 207995 w 295275"/>
              <a:gd name="connsiteY9-354" fmla="*/ 0 h 599179"/>
              <a:gd name="connsiteX0-355" fmla="*/ 207995 w 295275"/>
              <a:gd name="connsiteY0-356" fmla="*/ 0 h 599179"/>
              <a:gd name="connsiteX1-357" fmla="*/ 218480 w 295275"/>
              <a:gd name="connsiteY1-358" fmla="*/ 17025 h 599179"/>
              <a:gd name="connsiteX2-359" fmla="*/ 263922 w 295275"/>
              <a:gd name="connsiteY2-360" fmla="*/ 59952 h 599179"/>
              <a:gd name="connsiteX3-361" fmla="*/ 275967 w 295275"/>
              <a:gd name="connsiteY3-362" fmla="*/ 66705 h 599179"/>
              <a:gd name="connsiteX4-363" fmla="*/ 152376 w 295275"/>
              <a:gd name="connsiteY4-364" fmla="*/ 303904 h 599179"/>
              <a:gd name="connsiteX5-365" fmla="*/ 295275 w 295275"/>
              <a:gd name="connsiteY5-366" fmla="*/ 303904 h 599179"/>
              <a:gd name="connsiteX6-367" fmla="*/ 295275 w 295275"/>
              <a:gd name="connsiteY6-368" fmla="*/ 599179 h 599179"/>
              <a:gd name="connsiteX7-369" fmla="*/ 0 w 295275"/>
              <a:gd name="connsiteY7-370" fmla="*/ 599179 h 599179"/>
              <a:gd name="connsiteX8-371" fmla="*/ 0 w 295275"/>
              <a:gd name="connsiteY8-372" fmla="*/ 303904 h 599179"/>
              <a:gd name="connsiteX9-373" fmla="*/ 207995 w 295275"/>
              <a:gd name="connsiteY9-374" fmla="*/ 0 h 599179"/>
              <a:gd name="connsiteX0-375" fmla="*/ 207995 w 295275"/>
              <a:gd name="connsiteY0-376" fmla="*/ 0 h 599179"/>
              <a:gd name="connsiteX1-377" fmla="*/ 218480 w 295275"/>
              <a:gd name="connsiteY1-378" fmla="*/ 17025 h 599179"/>
              <a:gd name="connsiteX2-379" fmla="*/ 263922 w 295275"/>
              <a:gd name="connsiteY2-380" fmla="*/ 59952 h 599179"/>
              <a:gd name="connsiteX3-381" fmla="*/ 275967 w 295275"/>
              <a:gd name="connsiteY3-382" fmla="*/ 66705 h 599179"/>
              <a:gd name="connsiteX4-383" fmla="*/ 152376 w 295275"/>
              <a:gd name="connsiteY4-384" fmla="*/ 303904 h 599179"/>
              <a:gd name="connsiteX5-385" fmla="*/ 295275 w 295275"/>
              <a:gd name="connsiteY5-386" fmla="*/ 303904 h 599179"/>
              <a:gd name="connsiteX6-387" fmla="*/ 295275 w 295275"/>
              <a:gd name="connsiteY6-388" fmla="*/ 599179 h 599179"/>
              <a:gd name="connsiteX7-389" fmla="*/ 0 w 295275"/>
              <a:gd name="connsiteY7-390" fmla="*/ 599179 h 599179"/>
              <a:gd name="connsiteX8-391" fmla="*/ 0 w 295275"/>
              <a:gd name="connsiteY8-392" fmla="*/ 303904 h 599179"/>
              <a:gd name="connsiteX9-393" fmla="*/ 207995 w 295275"/>
              <a:gd name="connsiteY9-394" fmla="*/ 0 h 599179"/>
              <a:gd name="connsiteX0-395" fmla="*/ 207995 w 295275"/>
              <a:gd name="connsiteY0-396" fmla="*/ 0 h 599179"/>
              <a:gd name="connsiteX1-397" fmla="*/ 218480 w 295275"/>
              <a:gd name="connsiteY1-398" fmla="*/ 17025 h 599179"/>
              <a:gd name="connsiteX2-399" fmla="*/ 263922 w 295275"/>
              <a:gd name="connsiteY2-400" fmla="*/ 59952 h 599179"/>
              <a:gd name="connsiteX3-401" fmla="*/ 275967 w 295275"/>
              <a:gd name="connsiteY3-402" fmla="*/ 66705 h 599179"/>
              <a:gd name="connsiteX4-403" fmla="*/ 152376 w 295275"/>
              <a:gd name="connsiteY4-404" fmla="*/ 303904 h 599179"/>
              <a:gd name="connsiteX5-405" fmla="*/ 295275 w 295275"/>
              <a:gd name="connsiteY5-406" fmla="*/ 303904 h 599179"/>
              <a:gd name="connsiteX6-407" fmla="*/ 295275 w 295275"/>
              <a:gd name="connsiteY6-408" fmla="*/ 599179 h 599179"/>
              <a:gd name="connsiteX7-409" fmla="*/ 0 w 295275"/>
              <a:gd name="connsiteY7-410" fmla="*/ 599179 h 599179"/>
              <a:gd name="connsiteX8-411" fmla="*/ 0 w 295275"/>
              <a:gd name="connsiteY8-412" fmla="*/ 303904 h 599179"/>
              <a:gd name="connsiteX9-413" fmla="*/ 207995 w 295275"/>
              <a:gd name="connsiteY9-414" fmla="*/ 0 h 599179"/>
              <a:gd name="connsiteX0-415" fmla="*/ 207995 w 295275"/>
              <a:gd name="connsiteY0-416" fmla="*/ 0 h 599179"/>
              <a:gd name="connsiteX1-417" fmla="*/ 218480 w 295275"/>
              <a:gd name="connsiteY1-418" fmla="*/ 17025 h 599179"/>
              <a:gd name="connsiteX2-419" fmla="*/ 263922 w 295275"/>
              <a:gd name="connsiteY2-420" fmla="*/ 59952 h 599179"/>
              <a:gd name="connsiteX3-421" fmla="*/ 275967 w 295275"/>
              <a:gd name="connsiteY3-422" fmla="*/ 66705 h 599179"/>
              <a:gd name="connsiteX4-423" fmla="*/ 152376 w 295275"/>
              <a:gd name="connsiteY4-424" fmla="*/ 303904 h 599179"/>
              <a:gd name="connsiteX5-425" fmla="*/ 295275 w 295275"/>
              <a:gd name="connsiteY5-426" fmla="*/ 303904 h 599179"/>
              <a:gd name="connsiteX6-427" fmla="*/ 295275 w 295275"/>
              <a:gd name="connsiteY6-428" fmla="*/ 599179 h 599179"/>
              <a:gd name="connsiteX7-429" fmla="*/ 0 w 295275"/>
              <a:gd name="connsiteY7-430" fmla="*/ 599179 h 599179"/>
              <a:gd name="connsiteX8-431" fmla="*/ 0 w 295275"/>
              <a:gd name="connsiteY8-432" fmla="*/ 334942 h 599179"/>
              <a:gd name="connsiteX9-433" fmla="*/ 207995 w 295275"/>
              <a:gd name="connsiteY9-434" fmla="*/ 0 h 599179"/>
              <a:gd name="connsiteX0-435" fmla="*/ 207995 w 295275"/>
              <a:gd name="connsiteY0-436" fmla="*/ 0 h 599179"/>
              <a:gd name="connsiteX1-437" fmla="*/ 218480 w 295275"/>
              <a:gd name="connsiteY1-438" fmla="*/ 17025 h 599179"/>
              <a:gd name="connsiteX2-439" fmla="*/ 263922 w 295275"/>
              <a:gd name="connsiteY2-440" fmla="*/ 59952 h 599179"/>
              <a:gd name="connsiteX3-441" fmla="*/ 275967 w 295275"/>
              <a:gd name="connsiteY3-442" fmla="*/ 66705 h 599179"/>
              <a:gd name="connsiteX4-443" fmla="*/ 152376 w 295275"/>
              <a:gd name="connsiteY4-444" fmla="*/ 303904 h 599179"/>
              <a:gd name="connsiteX5-445" fmla="*/ 295275 w 295275"/>
              <a:gd name="connsiteY5-446" fmla="*/ 303904 h 599179"/>
              <a:gd name="connsiteX6-447" fmla="*/ 295275 w 295275"/>
              <a:gd name="connsiteY6-448" fmla="*/ 599179 h 599179"/>
              <a:gd name="connsiteX7-449" fmla="*/ 0 w 295275"/>
              <a:gd name="connsiteY7-450" fmla="*/ 599179 h 599179"/>
              <a:gd name="connsiteX8-451" fmla="*/ 0 w 295275"/>
              <a:gd name="connsiteY8-452" fmla="*/ 334942 h 599179"/>
              <a:gd name="connsiteX9-453" fmla="*/ 207995 w 295275"/>
              <a:gd name="connsiteY9-454" fmla="*/ 0 h 599179"/>
              <a:gd name="connsiteX0-455" fmla="*/ 207995 w 295275"/>
              <a:gd name="connsiteY0-456" fmla="*/ 0 h 599179"/>
              <a:gd name="connsiteX1-457" fmla="*/ 218480 w 295275"/>
              <a:gd name="connsiteY1-458" fmla="*/ 17025 h 599179"/>
              <a:gd name="connsiteX2-459" fmla="*/ 263922 w 295275"/>
              <a:gd name="connsiteY2-460" fmla="*/ 59952 h 599179"/>
              <a:gd name="connsiteX3-461" fmla="*/ 275967 w 295275"/>
              <a:gd name="connsiteY3-462" fmla="*/ 66705 h 599179"/>
              <a:gd name="connsiteX4-463" fmla="*/ 152376 w 295275"/>
              <a:gd name="connsiteY4-464" fmla="*/ 303904 h 599179"/>
              <a:gd name="connsiteX5-465" fmla="*/ 295275 w 295275"/>
              <a:gd name="connsiteY5-466" fmla="*/ 303904 h 599179"/>
              <a:gd name="connsiteX6-467" fmla="*/ 295275 w 295275"/>
              <a:gd name="connsiteY6-468" fmla="*/ 599179 h 599179"/>
              <a:gd name="connsiteX7-469" fmla="*/ 0 w 295275"/>
              <a:gd name="connsiteY7-470" fmla="*/ 599179 h 599179"/>
              <a:gd name="connsiteX8-471" fmla="*/ 0 w 295275"/>
              <a:gd name="connsiteY8-472" fmla="*/ 334942 h 599179"/>
              <a:gd name="connsiteX9-473" fmla="*/ 207995 w 295275"/>
              <a:gd name="connsiteY9-474" fmla="*/ 0 h 5991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587" h="1252">
                <a:moveTo>
                  <a:pt x="481" y="0"/>
                </a:moveTo>
                <a:lnTo>
                  <a:pt x="505" y="36"/>
                </a:lnTo>
                <a:cubicBezTo>
                  <a:pt x="534" y="68"/>
                  <a:pt x="570" y="98"/>
                  <a:pt x="610" y="125"/>
                </a:cubicBezTo>
                <a:lnTo>
                  <a:pt x="638" y="139"/>
                </a:lnTo>
                <a:cubicBezTo>
                  <a:pt x="636" y="139"/>
                  <a:pt x="386" y="309"/>
                  <a:pt x="352" y="635"/>
                </a:cubicBezTo>
                <a:lnTo>
                  <a:pt x="683" y="635"/>
                </a:lnTo>
                <a:lnTo>
                  <a:pt x="683" y="1252"/>
                </a:lnTo>
                <a:lnTo>
                  <a:pt x="0" y="1252"/>
                </a:lnTo>
                <a:lnTo>
                  <a:pt x="0" y="700"/>
                </a:lnTo>
                <a:cubicBezTo>
                  <a:pt x="24" y="237"/>
                  <a:pt x="480" y="5"/>
                  <a:pt x="481" y="0"/>
                </a:cubicBezTo>
                <a:close/>
                <a:moveTo>
                  <a:pt x="1385" y="0"/>
                </a:moveTo>
                <a:lnTo>
                  <a:pt x="1409" y="36"/>
                </a:lnTo>
                <a:cubicBezTo>
                  <a:pt x="1438" y="68"/>
                  <a:pt x="1474" y="98"/>
                  <a:pt x="1514" y="125"/>
                </a:cubicBezTo>
                <a:lnTo>
                  <a:pt x="1542" y="139"/>
                </a:lnTo>
                <a:cubicBezTo>
                  <a:pt x="1540" y="139"/>
                  <a:pt x="1290" y="309"/>
                  <a:pt x="1256" y="635"/>
                </a:cubicBezTo>
                <a:lnTo>
                  <a:pt x="1587" y="635"/>
                </a:lnTo>
                <a:lnTo>
                  <a:pt x="1587" y="1252"/>
                </a:lnTo>
                <a:lnTo>
                  <a:pt x="904" y="1252"/>
                </a:lnTo>
                <a:lnTo>
                  <a:pt x="904" y="700"/>
                </a:lnTo>
                <a:cubicBezTo>
                  <a:pt x="928" y="237"/>
                  <a:pt x="1384" y="5"/>
                  <a:pt x="1385" y="0"/>
                </a:cubicBezTo>
                <a:close/>
              </a:path>
            </a:pathLst>
          </a:custGeom>
          <a:noFill/>
          <a:ln w="31750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1028708" y="2560326"/>
            <a:ext cx="3538737" cy="1737347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 fontScale="90000" lnSpcReduction="20000"/>
          </a:bodyPr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 b="1" spc="16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点击修改密码和更多信息，进入修改密码页面和个人信息页面</a:t>
            </a:r>
            <a:endParaRPr lang="zh-CN" altLang="en-US" sz="3200" b="1" spc="16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placingpictureplaceholder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5024651" y="1561150"/>
            <a:ext cx="1679562" cy="3721756"/>
          </a:xfrm>
          <a:prstGeom prst="rect">
            <a:avLst/>
          </a:prstGeom>
        </p:spPr>
      </p:pic>
      <p:pic>
        <p:nvPicPr>
          <p:cNvPr id="5" name="图片 4" descr="placingpictureplaceholder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6799463" y="1561150"/>
            <a:ext cx="1679562" cy="3721756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矩形 20"/>
          <p:cNvSpPr/>
          <p:nvPr userDrawn="1">
            <p:custDataLst>
              <p:tags r:id="rId1"/>
            </p:custDataLst>
          </p:nvPr>
        </p:nvSpPr>
        <p:spPr>
          <a:xfrm>
            <a:off x="7051833" y="10160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20"/>
          <p:cNvSpPr/>
          <p:nvPr userDrawn="1">
            <p:custDataLst>
              <p:tags r:id="rId2"/>
            </p:custDataLst>
          </p:nvPr>
        </p:nvSpPr>
        <p:spPr>
          <a:xfrm rot="10800000">
            <a:off x="-23812" y="6173946"/>
            <a:ext cx="2068354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2CCE9">
                  <a:lumMod val="60000"/>
                  <a:lumOff val="40000"/>
                </a:srgbClr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20"/>
          <p:cNvSpPr/>
          <p:nvPr userDrawn="1">
            <p:custDataLst>
              <p:tags r:id="rId3"/>
            </p:custDataLst>
          </p:nvPr>
        </p:nvSpPr>
        <p:spPr>
          <a:xfrm>
            <a:off x="7716679" y="10160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20"/>
          <p:cNvSpPr/>
          <p:nvPr userDrawn="1">
            <p:custDataLst>
              <p:tags r:id="rId4"/>
            </p:custDataLst>
          </p:nvPr>
        </p:nvSpPr>
        <p:spPr>
          <a:xfrm rot="10800000">
            <a:off x="-22384" y="6173946"/>
            <a:ext cx="1402080" cy="723424"/>
          </a:xfrm>
          <a:custGeom>
            <a:avLst/>
            <a:gdLst>
              <a:gd name="connsiteX0" fmla="*/ 0 w 3044371"/>
              <a:gd name="connsiteY0" fmla="*/ 0 h 4818743"/>
              <a:gd name="connsiteX1" fmla="*/ 3044371 w 3044371"/>
              <a:gd name="connsiteY1" fmla="*/ 0 h 4818743"/>
              <a:gd name="connsiteX2" fmla="*/ 3044371 w 3044371"/>
              <a:gd name="connsiteY2" fmla="*/ 4818743 h 4818743"/>
              <a:gd name="connsiteX3" fmla="*/ 0 w 3044371"/>
              <a:gd name="connsiteY3" fmla="*/ 4818743 h 4818743"/>
              <a:gd name="connsiteX4" fmla="*/ 0 w 3044371"/>
              <a:gd name="connsiteY4" fmla="*/ 0 h 4818743"/>
              <a:gd name="connsiteX0-1" fmla="*/ 0 w 3044371"/>
              <a:gd name="connsiteY0-2" fmla="*/ 0 h 4818743"/>
              <a:gd name="connsiteX1-3" fmla="*/ 3044371 w 3044371"/>
              <a:gd name="connsiteY1-4" fmla="*/ 0 h 4818743"/>
              <a:gd name="connsiteX2-5" fmla="*/ 3044371 w 3044371"/>
              <a:gd name="connsiteY2-6" fmla="*/ 4818743 h 4818743"/>
              <a:gd name="connsiteX3-7" fmla="*/ 0 w 3044371"/>
              <a:gd name="connsiteY3-8" fmla="*/ 0 h 48187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44371" h="4818743">
                <a:moveTo>
                  <a:pt x="0" y="0"/>
                </a:moveTo>
                <a:lnTo>
                  <a:pt x="3044371" y="0"/>
                </a:lnTo>
                <a:lnTo>
                  <a:pt x="3044371" y="481874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EAADA"/>
              </a:gs>
              <a:gs pos="100000">
                <a:srgbClr val="3BBED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zh-CN" altLang="en-US" sz="1350" baseline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818680" y="2407920"/>
            <a:ext cx="3497599" cy="2042160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 fontScale="80000"/>
          </a:bodyPr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 b="1" spc="16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点击配置按钮，可以打开自动登录开关，每次打开APP自动登录，无需再输入密码。</a:t>
            </a:r>
            <a:endParaRPr lang="zh-CN" altLang="en-US" sz="3200" b="1" spc="16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AutoShape 3"/>
          <p:cNvSpPr>
            <a:spLocks noChangeAspect="1" noChangeArrowheads="1" noTextEdit="1"/>
          </p:cNvSpPr>
          <p:nvPr>
            <p:custDataLst>
              <p:tags r:id="rId6"/>
            </p:custDataLst>
          </p:nvPr>
        </p:nvSpPr>
        <p:spPr bwMode="auto">
          <a:xfrm>
            <a:off x="464820" y="1506199"/>
            <a:ext cx="601027" cy="739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p>
            <a:endParaRPr lang="zh-CN" altLang="en-US" sz="13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eeform 5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457204" y="1341111"/>
            <a:ext cx="601980" cy="741680"/>
          </a:xfrm>
          <a:custGeom>
            <a:avLst/>
            <a:gdLst>
              <a:gd name="T0" fmla="*/ 87 w 234"/>
              <a:gd name="T1" fmla="*/ 122 h 217"/>
              <a:gd name="T2" fmla="*/ 87 w 234"/>
              <a:gd name="T3" fmla="*/ 217 h 217"/>
              <a:gd name="T4" fmla="*/ 0 w 234"/>
              <a:gd name="T5" fmla="*/ 217 h 217"/>
              <a:gd name="T6" fmla="*/ 0 w 234"/>
              <a:gd name="T7" fmla="*/ 142 h 217"/>
              <a:gd name="T8" fmla="*/ 14 w 234"/>
              <a:gd name="T9" fmla="*/ 55 h 217"/>
              <a:gd name="T10" fmla="*/ 74 w 234"/>
              <a:gd name="T11" fmla="*/ 0 h 217"/>
              <a:gd name="T12" fmla="*/ 94 w 234"/>
              <a:gd name="T13" fmla="*/ 32 h 217"/>
              <a:gd name="T14" fmla="*/ 58 w 234"/>
              <a:gd name="T15" fmla="*/ 63 h 217"/>
              <a:gd name="T16" fmla="*/ 44 w 234"/>
              <a:gd name="T17" fmla="*/ 122 h 217"/>
              <a:gd name="T18" fmla="*/ 87 w 234"/>
              <a:gd name="T19" fmla="*/ 122 h 217"/>
              <a:gd name="T20" fmla="*/ 227 w 234"/>
              <a:gd name="T21" fmla="*/ 122 h 217"/>
              <a:gd name="T22" fmla="*/ 227 w 234"/>
              <a:gd name="T23" fmla="*/ 217 h 217"/>
              <a:gd name="T24" fmla="*/ 140 w 234"/>
              <a:gd name="T25" fmla="*/ 217 h 217"/>
              <a:gd name="T26" fmla="*/ 140 w 234"/>
              <a:gd name="T27" fmla="*/ 142 h 217"/>
              <a:gd name="T28" fmla="*/ 154 w 234"/>
              <a:gd name="T29" fmla="*/ 55 h 217"/>
              <a:gd name="T30" fmla="*/ 214 w 234"/>
              <a:gd name="T31" fmla="*/ 0 h 217"/>
              <a:gd name="T32" fmla="*/ 234 w 234"/>
              <a:gd name="T33" fmla="*/ 32 h 217"/>
              <a:gd name="T34" fmla="*/ 198 w 234"/>
              <a:gd name="T35" fmla="*/ 63 h 217"/>
              <a:gd name="T36" fmla="*/ 185 w 234"/>
              <a:gd name="T37" fmla="*/ 122 h 217"/>
              <a:gd name="T38" fmla="*/ 227 w 234"/>
              <a:gd name="T39" fmla="*/ 122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4" h="217">
                <a:moveTo>
                  <a:pt x="87" y="122"/>
                </a:moveTo>
                <a:cubicBezTo>
                  <a:pt x="87" y="217"/>
                  <a:pt x="87" y="217"/>
                  <a:pt x="87" y="217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102"/>
                  <a:pt x="5" y="73"/>
                  <a:pt x="14" y="55"/>
                </a:cubicBezTo>
                <a:cubicBezTo>
                  <a:pt x="27" y="30"/>
                  <a:pt x="47" y="12"/>
                  <a:pt x="74" y="0"/>
                </a:cubicBezTo>
                <a:cubicBezTo>
                  <a:pt x="94" y="32"/>
                  <a:pt x="94" y="32"/>
                  <a:pt x="94" y="32"/>
                </a:cubicBezTo>
                <a:cubicBezTo>
                  <a:pt x="78" y="38"/>
                  <a:pt x="65" y="49"/>
                  <a:pt x="58" y="63"/>
                </a:cubicBezTo>
                <a:cubicBezTo>
                  <a:pt x="50" y="76"/>
                  <a:pt x="45" y="96"/>
                  <a:pt x="44" y="122"/>
                </a:cubicBezTo>
                <a:lnTo>
                  <a:pt x="87" y="122"/>
                </a:lnTo>
                <a:close/>
                <a:moveTo>
                  <a:pt x="227" y="122"/>
                </a:moveTo>
                <a:cubicBezTo>
                  <a:pt x="227" y="217"/>
                  <a:pt x="227" y="217"/>
                  <a:pt x="227" y="217"/>
                </a:cubicBezTo>
                <a:cubicBezTo>
                  <a:pt x="140" y="217"/>
                  <a:pt x="140" y="217"/>
                  <a:pt x="140" y="217"/>
                </a:cubicBezTo>
                <a:cubicBezTo>
                  <a:pt x="140" y="142"/>
                  <a:pt x="140" y="142"/>
                  <a:pt x="140" y="142"/>
                </a:cubicBezTo>
                <a:cubicBezTo>
                  <a:pt x="140" y="102"/>
                  <a:pt x="145" y="73"/>
                  <a:pt x="154" y="55"/>
                </a:cubicBezTo>
                <a:cubicBezTo>
                  <a:pt x="167" y="30"/>
                  <a:pt x="187" y="12"/>
                  <a:pt x="214" y="0"/>
                </a:cubicBezTo>
                <a:cubicBezTo>
                  <a:pt x="234" y="32"/>
                  <a:pt x="234" y="32"/>
                  <a:pt x="234" y="32"/>
                </a:cubicBezTo>
                <a:cubicBezTo>
                  <a:pt x="218" y="38"/>
                  <a:pt x="206" y="49"/>
                  <a:pt x="198" y="63"/>
                </a:cubicBezTo>
                <a:cubicBezTo>
                  <a:pt x="190" y="76"/>
                  <a:pt x="185" y="96"/>
                  <a:pt x="185" y="122"/>
                </a:cubicBezTo>
                <a:lnTo>
                  <a:pt x="227" y="122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p>
            <a:endParaRPr lang="zh-CN" altLang="en-US" sz="13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>
            <a:spLocks noChangeAspect="1" noChangeArrowheads="1" noTextEdit="1"/>
          </p:cNvSpPr>
          <p:nvPr>
            <p:custDataLst>
              <p:tags r:id="rId8"/>
            </p:custDataLst>
          </p:nvPr>
        </p:nvSpPr>
        <p:spPr bwMode="auto">
          <a:xfrm rot="10800000">
            <a:off x="4047173" y="4621496"/>
            <a:ext cx="601027" cy="739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p>
            <a:endParaRPr lang="zh-CN" altLang="en-US" sz="13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Freeform 5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 rot="10800000">
            <a:off x="4046220" y="4754882"/>
            <a:ext cx="601980" cy="741680"/>
          </a:xfrm>
          <a:custGeom>
            <a:avLst/>
            <a:gdLst>
              <a:gd name="T0" fmla="*/ 87 w 234"/>
              <a:gd name="T1" fmla="*/ 122 h 217"/>
              <a:gd name="T2" fmla="*/ 87 w 234"/>
              <a:gd name="T3" fmla="*/ 217 h 217"/>
              <a:gd name="T4" fmla="*/ 0 w 234"/>
              <a:gd name="T5" fmla="*/ 217 h 217"/>
              <a:gd name="T6" fmla="*/ 0 w 234"/>
              <a:gd name="T7" fmla="*/ 142 h 217"/>
              <a:gd name="T8" fmla="*/ 14 w 234"/>
              <a:gd name="T9" fmla="*/ 55 h 217"/>
              <a:gd name="T10" fmla="*/ 74 w 234"/>
              <a:gd name="T11" fmla="*/ 0 h 217"/>
              <a:gd name="T12" fmla="*/ 94 w 234"/>
              <a:gd name="T13" fmla="*/ 32 h 217"/>
              <a:gd name="T14" fmla="*/ 58 w 234"/>
              <a:gd name="T15" fmla="*/ 63 h 217"/>
              <a:gd name="T16" fmla="*/ 44 w 234"/>
              <a:gd name="T17" fmla="*/ 122 h 217"/>
              <a:gd name="T18" fmla="*/ 87 w 234"/>
              <a:gd name="T19" fmla="*/ 122 h 217"/>
              <a:gd name="T20" fmla="*/ 227 w 234"/>
              <a:gd name="T21" fmla="*/ 122 h 217"/>
              <a:gd name="T22" fmla="*/ 227 w 234"/>
              <a:gd name="T23" fmla="*/ 217 h 217"/>
              <a:gd name="T24" fmla="*/ 140 w 234"/>
              <a:gd name="T25" fmla="*/ 217 h 217"/>
              <a:gd name="T26" fmla="*/ 140 w 234"/>
              <a:gd name="T27" fmla="*/ 142 h 217"/>
              <a:gd name="T28" fmla="*/ 154 w 234"/>
              <a:gd name="T29" fmla="*/ 55 h 217"/>
              <a:gd name="T30" fmla="*/ 214 w 234"/>
              <a:gd name="T31" fmla="*/ 0 h 217"/>
              <a:gd name="T32" fmla="*/ 234 w 234"/>
              <a:gd name="T33" fmla="*/ 32 h 217"/>
              <a:gd name="T34" fmla="*/ 198 w 234"/>
              <a:gd name="T35" fmla="*/ 63 h 217"/>
              <a:gd name="T36" fmla="*/ 185 w 234"/>
              <a:gd name="T37" fmla="*/ 122 h 217"/>
              <a:gd name="T38" fmla="*/ 227 w 234"/>
              <a:gd name="T39" fmla="*/ 122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4" h="217">
                <a:moveTo>
                  <a:pt x="87" y="122"/>
                </a:moveTo>
                <a:cubicBezTo>
                  <a:pt x="87" y="217"/>
                  <a:pt x="87" y="217"/>
                  <a:pt x="87" y="217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102"/>
                  <a:pt x="5" y="73"/>
                  <a:pt x="14" y="55"/>
                </a:cubicBezTo>
                <a:cubicBezTo>
                  <a:pt x="27" y="30"/>
                  <a:pt x="47" y="12"/>
                  <a:pt x="74" y="0"/>
                </a:cubicBezTo>
                <a:cubicBezTo>
                  <a:pt x="94" y="32"/>
                  <a:pt x="94" y="32"/>
                  <a:pt x="94" y="32"/>
                </a:cubicBezTo>
                <a:cubicBezTo>
                  <a:pt x="78" y="38"/>
                  <a:pt x="65" y="49"/>
                  <a:pt x="58" y="63"/>
                </a:cubicBezTo>
                <a:cubicBezTo>
                  <a:pt x="50" y="76"/>
                  <a:pt x="45" y="96"/>
                  <a:pt x="44" y="122"/>
                </a:cubicBezTo>
                <a:lnTo>
                  <a:pt x="87" y="122"/>
                </a:lnTo>
                <a:close/>
                <a:moveTo>
                  <a:pt x="227" y="122"/>
                </a:moveTo>
                <a:cubicBezTo>
                  <a:pt x="227" y="217"/>
                  <a:pt x="227" y="217"/>
                  <a:pt x="227" y="217"/>
                </a:cubicBezTo>
                <a:cubicBezTo>
                  <a:pt x="140" y="217"/>
                  <a:pt x="140" y="217"/>
                  <a:pt x="140" y="217"/>
                </a:cubicBezTo>
                <a:cubicBezTo>
                  <a:pt x="140" y="142"/>
                  <a:pt x="140" y="142"/>
                  <a:pt x="140" y="142"/>
                </a:cubicBezTo>
                <a:cubicBezTo>
                  <a:pt x="140" y="102"/>
                  <a:pt x="145" y="73"/>
                  <a:pt x="154" y="55"/>
                </a:cubicBezTo>
                <a:cubicBezTo>
                  <a:pt x="167" y="30"/>
                  <a:pt x="187" y="12"/>
                  <a:pt x="214" y="0"/>
                </a:cubicBezTo>
                <a:cubicBezTo>
                  <a:pt x="234" y="32"/>
                  <a:pt x="234" y="32"/>
                  <a:pt x="234" y="32"/>
                </a:cubicBezTo>
                <a:cubicBezTo>
                  <a:pt x="218" y="38"/>
                  <a:pt x="206" y="49"/>
                  <a:pt x="198" y="63"/>
                </a:cubicBezTo>
                <a:cubicBezTo>
                  <a:pt x="190" y="76"/>
                  <a:pt x="185" y="96"/>
                  <a:pt x="185" y="122"/>
                </a:cubicBezTo>
                <a:lnTo>
                  <a:pt x="227" y="122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p>
            <a:endParaRPr lang="zh-CN" altLang="en-US" sz="135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 descr="placingpictureplaceholder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4983513" y="1426930"/>
            <a:ext cx="1804049" cy="3993707"/>
          </a:xfrm>
          <a:prstGeom prst="rect">
            <a:avLst/>
          </a:prstGeom>
        </p:spPr>
      </p:pic>
      <p:pic>
        <p:nvPicPr>
          <p:cNvPr id="6" name="图片 5" descr="placingpictureplaceholder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>
            <a:off x="6882812" y="1426930"/>
            <a:ext cx="1804049" cy="3993707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912114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sz="1350" baseline="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 rot="0">
            <a:off x="7075646" y="0"/>
            <a:ext cx="2068354" cy="723424"/>
            <a:chOff x="7456488" y="0"/>
            <a:chExt cx="4735512" cy="1656001"/>
          </a:xfrm>
        </p:grpSpPr>
        <p:sp>
          <p:nvSpPr>
            <p:cNvPr id="19" name="矩形 20"/>
            <p:cNvSpPr/>
            <p:nvPr userDrawn="1">
              <p:custDataLst>
                <p:tags r:id="rId3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矩形 20"/>
            <p:cNvSpPr/>
            <p:nvPr userDrawn="1">
              <p:custDataLst>
                <p:tags r:id="rId4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 userDrawn="1">
            <p:custDataLst>
              <p:tags r:id="rId5"/>
            </p:custDataLst>
          </p:nvPr>
        </p:nvGrpSpPr>
        <p:grpSpPr>
          <a:xfrm rot="10800000">
            <a:off x="0" y="6163786"/>
            <a:ext cx="2068354" cy="723424"/>
            <a:chOff x="7456488" y="0"/>
            <a:chExt cx="4735512" cy="1656001"/>
          </a:xfrm>
        </p:grpSpPr>
        <p:sp>
          <p:nvSpPr>
            <p:cNvPr id="17" name="矩形 20"/>
            <p:cNvSpPr/>
            <p:nvPr userDrawn="1">
              <p:custDataLst>
                <p:tags r:id="rId6"/>
              </p:custDataLst>
            </p:nvPr>
          </p:nvSpPr>
          <p:spPr>
            <a:xfrm>
              <a:off x="7456488" y="0"/>
              <a:ext cx="4735512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82CCE9">
                    <a:lumMod val="60000"/>
                    <a:lumOff val="40000"/>
                  </a:srgbClr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矩形 20"/>
            <p:cNvSpPr/>
            <p:nvPr userDrawn="1">
              <p:custDataLst>
                <p:tags r:id="rId7"/>
              </p:custDataLst>
            </p:nvPr>
          </p:nvSpPr>
          <p:spPr>
            <a:xfrm>
              <a:off x="8978825" y="1"/>
              <a:ext cx="3209773" cy="1656000"/>
            </a:xfrm>
            <a:custGeom>
              <a:avLst/>
              <a:gdLst>
                <a:gd name="connsiteX0" fmla="*/ 0 w 3044371"/>
                <a:gd name="connsiteY0" fmla="*/ 0 h 4818743"/>
                <a:gd name="connsiteX1" fmla="*/ 3044371 w 3044371"/>
                <a:gd name="connsiteY1" fmla="*/ 0 h 4818743"/>
                <a:gd name="connsiteX2" fmla="*/ 3044371 w 3044371"/>
                <a:gd name="connsiteY2" fmla="*/ 4818743 h 4818743"/>
                <a:gd name="connsiteX3" fmla="*/ 0 w 3044371"/>
                <a:gd name="connsiteY3" fmla="*/ 4818743 h 4818743"/>
                <a:gd name="connsiteX4" fmla="*/ 0 w 3044371"/>
                <a:gd name="connsiteY4" fmla="*/ 0 h 4818743"/>
                <a:gd name="connsiteX0-1" fmla="*/ 0 w 3044371"/>
                <a:gd name="connsiteY0-2" fmla="*/ 0 h 4818743"/>
                <a:gd name="connsiteX1-3" fmla="*/ 3044371 w 3044371"/>
                <a:gd name="connsiteY1-4" fmla="*/ 0 h 4818743"/>
                <a:gd name="connsiteX2-5" fmla="*/ 3044371 w 3044371"/>
                <a:gd name="connsiteY2-6" fmla="*/ 4818743 h 4818743"/>
                <a:gd name="connsiteX3-7" fmla="*/ 0 w 3044371"/>
                <a:gd name="connsiteY3-8" fmla="*/ 0 h 48187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044371" h="4818743">
                  <a:moveTo>
                    <a:pt x="0" y="0"/>
                  </a:moveTo>
                  <a:lnTo>
                    <a:pt x="3044371" y="0"/>
                  </a:lnTo>
                  <a:lnTo>
                    <a:pt x="3044371" y="4818743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EAADA"/>
                </a:gs>
                <a:gs pos="100000">
                  <a:srgbClr val="3BBED8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lvl="0" algn="ctr"/>
              <a:endParaRPr lang="zh-CN" altLang="en-US" sz="1350" baseline="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" name="矩形 12"/>
          <p:cNvSpPr/>
          <p:nvPr>
            <p:custDataLst>
              <p:tags r:id="rId8"/>
            </p:custDataLst>
          </p:nvPr>
        </p:nvSpPr>
        <p:spPr>
          <a:xfrm>
            <a:off x="457204" y="2133616"/>
            <a:ext cx="2743222" cy="3657629"/>
          </a:xfrm>
          <a:prstGeom prst="rect">
            <a:avLst/>
          </a:prstGeom>
          <a:solidFill>
            <a:srgbClr val="000000">
              <a:alpha val="0"/>
            </a:srgbClr>
          </a:solidFill>
          <a:ln w="44450">
            <a:solidFill>
              <a:schemeClr val="accent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342903" y="152400"/>
            <a:ext cx="8458267" cy="609600"/>
          </a:xfrm>
          <a:prstGeom prst="rect">
            <a:avLst/>
          </a:prstGeom>
          <a:noFill/>
        </p:spPr>
        <p:txBody>
          <a:bodyPr wrap="square" lIns="47625" tIns="19050" rIns="47625" bIns="1905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3400" b="1" spc="18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APP使用指导至此结束</a:t>
            </a:r>
            <a:endParaRPr lang="en-US" altLang="zh-CN" sz="3400" b="1" spc="18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 l="7813" r="7813"/>
          <a:stretch>
            <a:fillRect/>
          </a:stretch>
        </p:blipFill>
        <p:spPr>
          <a:xfrm>
            <a:off x="800105" y="2743220"/>
            <a:ext cx="2057410" cy="24384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320" h="3840">
                <a:moveTo>
                  <a:pt x="0" y="0"/>
                </a:moveTo>
                <a:lnTo>
                  <a:pt x="4320" y="0"/>
                </a:lnTo>
                <a:lnTo>
                  <a:pt x="4320" y="3840"/>
                </a:lnTo>
                <a:lnTo>
                  <a:pt x="0" y="384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6" name="Title 6"/>
          <p:cNvSpPr txBox="1"/>
          <p:nvPr>
            <p:custDataLst>
              <p:tags r:id="rId12"/>
            </p:custDataLst>
          </p:nvPr>
        </p:nvSpPr>
        <p:spPr>
          <a:xfrm>
            <a:off x="3543328" y="3048000"/>
            <a:ext cx="5143500" cy="1828813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47625" tIns="19050" rIns="47625" bIns="1905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330200" lvl="0" indent="-330200" algn="l" font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zh-CN" altLang="en-US" sz="1800" u="none" strike="noStrike" spc="200" baseline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使用过程中有任何问题可以联系我们的销售经理。</a:t>
            </a:r>
            <a:endParaRPr lang="zh-CN" altLang="en-US" sz="1800" u="none" strike="noStrike" spc="200" baseline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30200" lvl="0" indent="-330200" algn="l" font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charset="0"/>
              <a:buChar char="l"/>
            </a:pPr>
            <a:r>
              <a:rPr lang="zh-CN" altLang="en-US" sz="1800" u="none" strike="noStrike" spc="200" baseline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敬请关注清晨雨官方公众号，官网请访问www.tuodiche.com</a:t>
            </a:r>
            <a:endParaRPr lang="zh-CN" altLang="en-US" sz="1800" u="none" strike="noStrike" spc="200" baseline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35000" lvl="1" indent="-304800" algn="l" font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○"/>
            </a:pPr>
            <a:r>
              <a:rPr lang="zh-CN" altLang="en-US" sz="1600" u="none" strike="noStrike" spc="180" baseline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祝君使用愉快，生意兴隆。</a:t>
            </a:r>
            <a:endParaRPr lang="zh-CN" altLang="en-US" sz="1600" u="none" strike="noStrike" spc="180" baseline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5.xml><?xml version="1.0" encoding="utf-8"?>
<p:tagLst xmlns:p="http://schemas.openxmlformats.org/presentationml/2006/main">
  <p:tag name="KSO_WM_UNIT_TYPE" val="i"/>
  <p:tag name="KSO_WM_UNIT_SUBTYPE" val="h"/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3.xml><?xml version="1.0" encoding="utf-8"?>
<p:tagLst xmlns:p="http://schemas.openxmlformats.org/presentationml/2006/main">
  <p:tag name="KSO_WM_UNIT_TYPE" val="i"/>
  <p:tag name="KSO_WM_UNIT_SUBTYPE" val="h"/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1.xml><?xml version="1.0" encoding="utf-8"?>
<p:tagLst xmlns:p="http://schemas.openxmlformats.org/presentationml/2006/main">
  <p:tag name="KSO_WM_UNIT_TYPE" val="i"/>
  <p:tag name="KSO_WM_UNIT_SUBTYPE" val="h"/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0.xml><?xml version="1.0" encoding="utf-8"?>
<p:tagLst xmlns:p="http://schemas.openxmlformats.org/presentationml/2006/main">
  <p:tag name="KSO_WM_UNIT_TYPE" val="i"/>
  <p:tag name="KSO_WM_UNIT_SUBTYPE" val="h"/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19.xml><?xml version="1.0" encoding="utf-8"?>
<p:tagLst xmlns:p="http://schemas.openxmlformats.org/presentationml/2006/main">
  <p:tag name="KSO_WM_UNIT_TYPE" val="i"/>
  <p:tag name="KSO_WM_UNIT_SUBTYPE" val="h"/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p="http://schemas.openxmlformats.org/presentationml/2006/main">
  <p:tag name="KSO_WM_UNIT_TYPE" val="i"/>
  <p:tag name="KSO_WM_UNIT_SUBTYPE" val="h"/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35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35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204335"/>
  <p:tag name="KSO_WM_TEMPLATE_SUBCATEGORY" val="0"/>
  <p:tag name="KSO_WM_TEMPLATE_MASTER_TYPE" val="1"/>
  <p:tag name="KSO_WM_TEMPLATE_COLOR_TYPE" val="1"/>
  <p:tag name="KSO_WM_TEMPLATE_MASTER_THUMB_INDEX" val="12"/>
  <p:tag name="KSO_WM_TEMPLATE_THUMBS_INDEX" val="1、4、7、9、12、16、18、19、20、21、24、28、31、34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3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4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4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5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5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UNIT_BK_DARK_LIGHT" val="2"/>
  <p:tag name="KSO_WM_SLIDE_BACKGROUND_TYPE" val="frame"/>
  <p:tag name="KSO_WM_SLIDE_BK_DARK_LIGHT" val="2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3*i*4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  <p:tag name="WM_BEAUTIFY_SHAPE_IDENTITY" val="{5a2ebd92-c011-4966-a89f-198267eb3411}"/>
</p:tagLst>
</file>

<file path=ppt/tags/tag275.xml><?xml version="1.0" encoding="utf-8"?>
<p:tagLst xmlns:p="http://schemas.openxmlformats.org/presentationml/2006/main">
  <p:tag name="WM_BEAUTIFY_SHAPE_IDENTITY" val="{53daaa0b-fbfe-41a6-b347-d3b2897510b9}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78.xml><?xml version="1.0" encoding="utf-8"?>
<p:tagLst xmlns:p="http://schemas.openxmlformats.org/presentationml/2006/main">
  <p:tag name="WM_BEAUTIFY_SHAPE_IDENTITY" val="{d0bc7689-7357-4bc1-87dd-a937aedccb91}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4*i*4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4*i*5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WM_BEAUTIFY_SHAPE_IDENTITY" val="{94e1bbb4-e09e-490b-969d-eb5831264522}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WM_BEAUTIFY_SHAPE_IDENTITY" val="{d70ef789-f440-4f7a-8695-8cc9e7c4e052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WM_BEAUTIFY_SHAPE_IDENTITY" val="{83eb74b3-392c-4b20-bbe0-50e0ae630332}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WM_BEAUTIFY_SHAPE_IDENTITY" val="{6eef362d-c677-456d-9f4f-a99f21b3e874}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WM_BEAUTIFY_SHAPE_IDENTITY" val="{a4964f55-3864-40ff-9381-1e79696da33f}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WM_BEAUTIFY_SHAPE_IDENTITY" val="{bb52e1a5-de27-4e9b-bd43-e7848a0aa32a}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5*i*4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5*i*5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6*i*4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6*i*5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7*i*4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7*i*5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6341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6341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37.xml><?xml version="1.0" encoding="utf-8"?>
<p:tagLst xmlns:p="http://schemas.openxmlformats.org/presentationml/2006/main">
  <p:tag name="KSO_WM_TEMPLATE_CATEGORY" val="custom"/>
  <p:tag name="KSO_WM_TEMPLATE_INDEX" val="20186341"/>
  <p:tag name="KSO_WM_TAG_VERSION" val="1.0"/>
  <p:tag name="KSO_WM_TEMPLATE_THUMBS_INDEX" val="1、4、9、10、14、15、16、21"/>
  <p:tag name="KSO_WM_BEAUTIFY_FLAG" val="#wm#"/>
  <p:tag name="KSO_WM_TEMPLATE_TOPIC_ID" val="2869567"/>
  <p:tag name="KSO_WM_TEMPLATE_OUTLINE_ID" val="6"/>
  <p:tag name="KSO_WM_TEMPLATE_SCENE_ID" val="1"/>
  <p:tag name="KSO_WM_TEMPLATE_JOB_ID" val="6"/>
  <p:tag name="KSO_WM_TEMPLATE_TOPIC_DEFAULT" val="0"/>
  <p:tag name="KSO_WM_TEMPLATE_SUBCATEGORY" val="17"/>
  <p:tag name="KSO_WM_TEMPLATE_MASTER_TYPE" val="1"/>
  <p:tag name="KSO_WM_TEMPLATE_COLOR_TYPE" val="1"/>
  <p:tag name="KSO_WM_TEMPLATE_MASTER_THUMB_INDEX" val="12"/>
  <p:tag name="KSO_WM_UNIT_SHOW_EDIT_AREA_INDICATION" val="0"/>
</p:tagLst>
</file>

<file path=ppt/tags/tag338.xml><?xml version="1.0" encoding="utf-8"?>
<p:tagLst xmlns:p="http://schemas.openxmlformats.org/presentationml/2006/main">
  <p:tag name="KSO_WM_UNIT_ISCONTENTS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LAYERLEVEL" val="1"/>
  <p:tag name="KSO_WM_TAG_VERSION" val="1.0"/>
  <p:tag name="KSO_WM_BEAUTIFY_FLAG" val="#wm#"/>
  <p:tag name="KSO_WM_UNIT_PRESET_TEXT" val="个人述职报告"/>
  <p:tag name="KSO_WM_TEMPLATE_CATEGORY" val="custom"/>
  <p:tag name="KSO_WM_TEMPLATE_INDEX" val="20204335"/>
  <p:tag name="KSO_WM_UNIT_ID" val="custom20204335_1*a*1"/>
  <p:tag name="KSO_WM_UNIT_ISNUMDGMTITLE" val="0"/>
  <p:tag name="KSO_WM_TAG_Front_Size" val=""/>
  <p:tag name="KSO_WM_TAG_Backgroup_Id" val=""/>
  <p:tag name="KSO_WM_TAG_Backgroup_Size" val=""/>
  <p:tag name="KSO_WM_TAG_Zoder_Position" val=""/>
</p:tagLst>
</file>

<file path=ppt/tags/tag339.xml><?xml version="1.0" encoding="utf-8"?>
<p:tagLst xmlns:p="http://schemas.openxmlformats.org/presentationml/2006/main">
  <p:tag name="KSO_WM_UNIT_ISCONTENTSTITLE" val="0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LAYERLEVEL" val="1"/>
  <p:tag name="KSO_WM_TAG_VERSION" val="1.0"/>
  <p:tag name="KSO_WM_BEAUTIFY_FLAG" val="#wm#"/>
  <p:tag name="KSO_WM_UNIT_PRESET_TEXT" val="单击此处输入你的副标题，文字是您思想的提炼，为了最终演示发布的良好效果，请尽量言简意赅的阐述观点；根据需要可酌情增减文字，以便观者可以准确理解您所传达的信息。"/>
  <p:tag name="KSO_WM_TEMPLATE_CATEGORY" val="custom"/>
  <p:tag name="KSO_WM_TEMPLATE_INDEX" val="20204335"/>
  <p:tag name="KSO_WM_UNIT_ID" val="custom20204335_1*b*1"/>
  <p:tag name="KSO_WM_UNIT_ISNUMDGMTITLE" val="0"/>
  <p:tag name="KSO_WM_TAG_Front_Size" val=""/>
  <p:tag name="KSO_WM_TAG_Backgroup_Id" val=""/>
  <p:tag name="KSO_WM_TAG_Backgroup_Size" val=""/>
  <p:tag name="KSO_WM_TAG_Zoder_Position" val=""/>
</p:tagLst>
</file>

<file path=ppt/tags/tag340.xml><?xml version="1.0" encoding="utf-8"?>
<p:tagLst xmlns:p="http://schemas.openxmlformats.org/presentationml/2006/main">
  <p:tag name="KSO_WM_BEAUTIFY_FLAG" val="#wm#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SLIDE_LAYOUT" val="a_b"/>
  <p:tag name="KSO_WM_SLIDE_LAYOUT_CNT" val="1_1"/>
  <p:tag name="KSO_WM_TEMPLATE_MASTER_TYPE" val="1"/>
  <p:tag name="KSO_WM_TEMPLATE_COLOR_TYPE" val="1"/>
  <p:tag name="KSO_WM_TEMPLATE_CATEGORY" val="custom"/>
  <p:tag name="KSO_WM_TEMPLATE_INDEX" val="20204335"/>
  <p:tag name="KSO_WM_SLIDE_ID" val="custom20204335_1"/>
  <p:tag name="KSO_WM_TEMPLATE_MASTER_THUMB_INDEX" val="12"/>
  <p:tag name="KSO_WM_TEMPLATE_THUMBS_INDEX" val="1、4、7、9、12、16、18、19、20、21、24、28、31、34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.15"/>
  <p:tag name="KSO_WM_UNIT_TEXT_FILL_FORE_SCHEMECOLOR_INDEX" val="13"/>
  <p:tag name="KSO_WM_UNIT_TEXT_FILL_TYPE" val="1"/>
</p:tagLst>
</file>

<file path=ppt/tags/tag342.xml><?xml version="1.0" encoding="utf-8"?>
<p:tagLst xmlns:p="http://schemas.openxmlformats.org/presentationml/2006/main">
  <p:tag name="KSO_WM_UNIT_TYPE" val="i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45.xml><?xml version="1.0" encoding="utf-8"?>
<p:tagLst xmlns:p="http://schemas.openxmlformats.org/presentationml/2006/main">
  <p:tag name="KSO_WM_UNIT_TYPE" val="i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4*i*4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4*i*5"/>
  <p:tag name="KSO_WM_UNIT_LAYERLEVEL" val="1"/>
  <p:tag name="KSO_WM_TAG_VERSION" val="1.0"/>
  <p:tag name="KSO_WM_BEAUTIFY_FLAG" val="#wm#"/>
  <p:tag name="KSO_WM_SLIDE_BACKGROUND_TYPE" val="leftRight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2369_1*i*2"/>
  <p:tag name="KSO_WM_TEMPLATE_CATEGORY" val="diagram"/>
  <p:tag name="KSO_WM_TEMPLATE_INDEX" val="20212369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b9171e330b4d4b75a3109fe53261697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f31095f9c36e2348c3ef645"/>
  <p:tag name="KSO_WM_CHIP_XID" val="5f31095f9c36e2348c3ef646"/>
  <p:tag name="KSO_WM_TEMPLATE_ASSEMBLE_XID" val="5f867646e0d8617f8bf2503a"/>
  <p:tag name="KSO_WM_TEMPLATE_ASSEMBLE_GROUPID" val="5f867646e0d8617f8bf2503a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12369_1*i*3"/>
  <p:tag name="KSO_WM_TEMPLATE_CATEGORY" val="diagram"/>
  <p:tag name="KSO_WM_TEMPLATE_INDEX" val="20212369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791dc453c7ec463cbbb76f2023c9ee6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f31095f9c36e2348c3ef645"/>
  <p:tag name="KSO_WM_CHIP_XID" val="5f31095f9c36e2348c3ef646"/>
  <p:tag name="KSO_WM_TEMPLATE_ASSEMBLE_XID" val="5f867646e0d8617f8bf2503a"/>
  <p:tag name="KSO_WM_TEMPLATE_ASSEMBLE_GROUPID" val="5f867646e0d8617f8bf2503a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12369_1*i*4"/>
  <p:tag name="KSO_WM_TEMPLATE_CATEGORY" val="diagram"/>
  <p:tag name="KSO_WM_TEMPLATE_INDEX" val="20212369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120087fc6dd54088a9239f66b371b2c7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f31095f9c36e2348c3ef645"/>
  <p:tag name="KSO_WM_CHIP_XID" val="5f31095f9c36e2348c3ef646"/>
  <p:tag name="KSO_WM_TEMPLATE_ASSEMBLE_XID" val="5f867646e0d8617f8bf2503a"/>
  <p:tag name="KSO_WM_TEMPLATE_ASSEMBLE_GROUPID" val="5f867646e0d8617f8bf2503a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12369_1*i*5"/>
  <p:tag name="KSO_WM_TEMPLATE_CATEGORY" val="diagram"/>
  <p:tag name="KSO_WM_TEMPLATE_INDEX" val="20212369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d92f92e2eae74a15884aa942342f2c7e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f31095f9c36e2348c3ef645"/>
  <p:tag name="KSO_WM_CHIP_XID" val="5f31095f9c36e2348c3ef646"/>
  <p:tag name="KSO_WM_TEMPLATE_ASSEMBLE_XID" val="5f867646e0d8617f8bf2503a"/>
  <p:tag name="KSO_WM_TEMPLATE_ASSEMBLE_GROUPID" val="5f867646e0d8617f8bf2503a"/>
</p:tagLst>
</file>

<file path=ppt/tags/tag3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2369_1*a*1"/>
  <p:tag name="KSO_WM_TEMPLATE_CATEGORY" val="diagram"/>
  <p:tag name="KSO_WM_TEMPLATE_INDEX" val="20212369"/>
  <p:tag name="KSO_WM_UNIT_LAYERLEVEL" val="1"/>
  <p:tag name="KSO_WM_TAG_VERSION" val="1.0"/>
  <p:tag name="KSO_WM_BEAUTIFY_FLAG" val="#wm#"/>
  <p:tag name="KSO_WM_UNIT_PRESET_TEXT" val="单击添加大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774b283388c84796ba8be2c231153d4e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UNIT_SM_LIMIT_TYPE" val="0"/>
  <p:tag name="KSO_WM_CHIP_FILLAREA_FILL_RULE" val="{&quot;fill_align&quot;:&quot;cm&quot;,&quot;fill_mode&quot;:&quot;full&quot;,&quot;sacle_strategy&quot;:&quot;smart&quot;}"/>
  <p:tag name="KSO_WM_ASSEMBLE_CHIP_INDEX" val="e547123c8a0c43bb95538d96af99b02f"/>
  <p:tag name="KSO_WM_UNIT_SUPPORT_BIG_FONT" val="1"/>
  <p:tag name="KSO_WM_UNIT_TEXT_FILL_FORE_SCHEMECOLOR_INDEX_BRIGHTNESS" val="0"/>
  <p:tag name="KSO_WM_UNIT_TEXT_FILL_FORE_SCHEMECOLOR_INDEX" val="13"/>
  <p:tag name="KSO_WM_UNIT_TEXT_FILL_TYPE" val="1"/>
  <p:tag name="KSO_WM_TEMPLATE_ASSEMBLE_XID" val="5f867646e0d8617f8bf2503a"/>
  <p:tag name="KSO_WM_TEMPLATE_ASSEMBLE_GROUPID" val="5f867646e0d8617f8bf2503a"/>
  <p:tag name="KSO_WM_TAG_Front_Size" val=""/>
  <p:tag name="KSO_WM_TAG_Backgroup_Id" val=""/>
  <p:tag name="KSO_WM_TAG_Backgroup_Size" val=""/>
  <p:tag name="KSO_WM_TAG_Zoder_Position" val=""/>
</p:tagLst>
</file>

<file path=ppt/tags/tag353.xml><?xml version="1.0" encoding="utf-8"?>
<p:tagLst xmlns:p="http://schemas.openxmlformats.org/presentationml/2006/main">
  <p:tag name="KSO_WM_UNIT_VALUE" val="1311*122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2369_1*d*1"/>
  <p:tag name="KSO_WM_TEMPLATE_CATEGORY" val="diagram"/>
  <p:tag name="KSO_WM_TEMPLATE_INDEX" val="20212369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2c3d76bb72f74953b97f973f6b5ffbbf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UNIT_SM_LIMIT_TYPE" val="0"/>
  <p:tag name="KSO_WM_CHIP_FILLAREA_FILL_RULE" val="{&quot;fill_align&quot;:&quot;cm&quot;,&quot;fill_mode&quot;:&quot;full&quot;,&quot;sacle_strategy&quot;:&quot;smart&quot;}"/>
  <p:tag name="KSO_WM_ASSEMBLE_CHIP_INDEX" val="5859015df22546bb94bf080c70ade42a"/>
  <p:tag name="KSO_WM_UNIT_PLACING_PICTURE" val="5859015df22546bb94bf080c70ade42a"/>
  <p:tag name="KSO_WM_UNIT_SUPPORT_BIG_FONT" val="1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5f867646e0d8617f8bf2503a"/>
  <p:tag name="KSO_WM_TEMPLATE_ASSEMBLE_GROUPID" val="5f867646e0d8617f8bf2503a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354.xml><?xml version="1.0" encoding="utf-8"?>
<p:tagLst xmlns:p="http://schemas.openxmlformats.org/presentationml/2006/main"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leftRight&quot;}],&quot;direction&quot;:1,&quot;id&quot;:&quot;2020-10-14T11:53:44&quot;,&quot;maxSize&quot;:{&quot;size1&quot;:40.100000000000001},&quot;minSize&quot;:{&quot;size1&quot;:40.100000000000001},&quot;normalSize&quot;:{&quot;size1&quot;:40.100000000000001},&quot;subLayout&quot;:[{&quot;id&quot;:&quot;2020-10-14T11:53:44&quot;,&quot;margin&quot;:{&quot;bottom&quot;:5.5029997825622559,&quot;left&quot;:2.9630000591278076,&quot;right&quot;:0.026000002399086952,&quot;top&quot;:5.5029997825622559},&quot;type&quot;:0},{&quot;backgroundInfo&quot;:[{&quot;bottom&quot;:0,&quot;bottomAbs&quot;:false,&quot;left&quot;:0.14586360000000001,&quot;leftAbs&quot;:false,&quot;right&quot;:0,&quot;rightAbs&quot;:false,&quot;top&quot;:0,&quot;topAbs&quot;:false,&quot;type&quot;:&quot;leftRight&quot;}],&quot;id&quot;:&quot;2020-10-14T11:53:44&quot;,&quot;margin&quot;:{&quot;bottom&quot;:2.5399999618530273,&quot;left&quot;:5.4770002365112305,&quot;right&quot;:2.5399999618530273,&quot;top&quot;:2.5399999618530273},&quot;type&quot;:0}],&quot;type&quot;:0}"/>
  <p:tag name="KSO_WM_SLIDE_BACKGROUND" val="[&quot;leftRight&quot;]"/>
  <p:tag name="KSO_WM_SLIDE_RATIO" val="1.777778"/>
  <p:tag name="KSO_WM_SLIDE_ID" val="diagram20212369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12*540"/>
  <p:tag name="KSO_WM_SLIDE_POSITION" val="48*0"/>
  <p:tag name="KSO_WM_TAG_VERSION" val="1.0"/>
  <p:tag name="KSO_WM_BEAUTIFY_FLAG" val="#wm#"/>
  <p:tag name="KSO_WM_TEMPLATE_CATEGORY" val="diagram"/>
  <p:tag name="KSO_WM_TEMPLATE_INDEX" val="20212369"/>
  <p:tag name="KSO_WM_SLIDE_LAYOUT" val="a_d"/>
  <p:tag name="KSO_WM_SLIDE_LAYOUT_CNT" val="1_1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lm&quot;,&quot;text_direction&quot;:&quot;horizontal&quot;,&quot;support_big_font&quot;:true,&quot;fill_id&quot;:&quot;f9dfab74f94a4bb584c528b40b4cf250&quot;,&quot;fill_align&quot;:&quot;cm&quot;,&quot;chip_types&quot;:[&quot;text&quot;,&quot;header&quot;]},{&quot;text_align&quot;:&quot;lm&quot;,&quot;text_direction&quot;:&quot;horizontal&quot;,&quot;support_features&quot;:[&quot;collage&quot;,&quot;carousel&quot;],&quot;support_big_font&quot;:true,&quot;fill_id&quot;:&quot;e040e35873354f818e744026b452954f&quot;,&quot;fill_align&quot;:&quot;cm&quot;,&quot;chip_types&quot;:[&quot;diagram&quot;,&quot;text&quot;,&quot;picture&quot;,&quot;chart&quot;,&quot;table&quot;,&quot;video&quot;]}]]"/>
  <p:tag name="KSO_WM_CHIP_XID" val="5f31095f9c36e2348c3ef646"/>
  <p:tag name="KSO_WM_CHIP_DECFILLPROP" val="[]"/>
  <p:tag name="KSO_WM_CHIP_GROUPID" val="5f31095f9c36e2348c3ef645"/>
  <p:tag name="KSO_WM_SLIDE_BK_DARK_LIGHT" val="2"/>
  <p:tag name="KSO_WM_SLIDE_BACKGROUND_TYPE" val="leftRight"/>
  <p:tag name="KSO_WM_SLIDE_SUPPORT_FEATURE_TYPE" val="3"/>
  <p:tag name="KSO_WM_TEMPLATE_ASSEMBLE_XID" val="5f867646e0d8617f8bf2503a"/>
  <p:tag name="KSO_WM_TEMPLATE_ASSEMBLE_GROUPID" val="5f867646e0d8617f8bf2503a"/>
</p:tagLst>
</file>

<file path=ppt/tags/tag3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3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4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4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5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5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2934_1*i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ReferentInfo&quot;:{&quot;Id&quot;:&quot;slide&quot;,&quot;X&quot;:{&quot;Pos&quot;:0},&quot;Y&quot;:{&quot;Pos&quot;:0}},&quot;DecorateInfoX&quot;:{&quot;Pos&quot;:0,&quot;IsAbs&quot;:true},&quot;DecorateInfoY&quot;:{&quot;Pos&quot;:0,&quot;IsAbs&quot;:true},&quot;DecorateInfoW&quot;:{&quot;IsAbs&quot;:true},&quot;DecorateInfoH&quot;:{&quot;IsAbs&quot;:true},&quot;whChangeMode&quot;:0}"/>
  <p:tag name="KSO_WM_UNIT_DEC_AREA_ID" val="6fd5bc5f48ee4de29c3c6c2407a84390"/>
  <p:tag name="KSO_WM_CHIP_GROUPID" val="5ef16ca95bb2a422ac9a2b25"/>
  <p:tag name="KSO_WM_CHIP_XID" val="5ef16ca95bb2a422ac9a2b26"/>
  <p:tag name="KSO_WM_UNIT_FILL_FORE_SCHEMECOLOR_INDEX_BRIGHTNESS" val="0"/>
  <p:tag name="KSO_WM_UNIT_FILL_FORE_SCHEMECOLOR_INDEX" val="16"/>
  <p:tag name="KSO_WM_UNIT_FILL_TYPE" val="1"/>
  <p:tag name="KSO_WM_UNIT_SHADOW_SCHEMECOLOR_INDEX_BRIGHTNESS" val="0.05"/>
  <p:tag name="KSO_WM_UNIT_SHADOW_SCHEMECOLOR_INDEX" val="13"/>
  <p:tag name="KSO_WM_UNIT_TEXT_FILL_FORE_SCHEMECOLOR_INDEX_BRIGHTNESS" val="0"/>
  <p:tag name="KSO_WM_UNIT_TEXT_FILL_FORE_SCHEMECOLOR_INDEX" val="14"/>
  <p:tag name="KSO_WM_UNIT_TEXT_FILL_TYPE" val="1"/>
  <p:tag name="KSO_WM_UNIT_VALUE" val="1265"/>
  <p:tag name="KSO_WM_TEMPLATE_ASSEMBLE_XID" val="5f71d10f0ff15d9a40ef5266"/>
  <p:tag name="KSO_WM_TEMPLATE_ASSEMBLE_GROUPID" val="5f71d10f0ff15d9a40ef5266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2934_1*i*2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UNIT_PLACING_PICTURE_MD4" val="0"/>
  <p:tag name="KSO_WM_UNIT_BLOCK" val="0"/>
  <p:tag name="KSO_WM_UNIT_SM_LIMIT_TYPE" val="1"/>
  <p:tag name="KSO_WM_UNIT_DEC_AREA_ID" val="2b0f70a30e6647e185dbffae2058be7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ef16ca95bb2a422ac9a2b25"/>
  <p:tag name="KSO_WM_CHIP_XID" val="5ef16ca95bb2a422ac9a2b26"/>
  <p:tag name="KSO_WM_TEMPLATE_ASSEMBLE_XID" val="5f71d10f0ff15d9a40ef5266"/>
  <p:tag name="KSO_WM_TEMPLATE_ASSEMBLE_GROUPID" val="5f71d10f0ff15d9a40ef5266"/>
</p:tagLst>
</file>

<file path=ppt/tags/tag361.xml><?xml version="1.0" encoding="utf-8"?>
<p:tagLst xmlns:p="http://schemas.openxmlformats.org/presentationml/2006/main">
  <p:tag name="KSO_WM_UNIT_VALUE" val="1396*139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2934_1*d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cd3cf005c59f4311850296b0abd3d41f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8a4f80695444475c8f73146d260094f0"/>
  <p:tag name="KSO_WM_UNIT_PLACING_PICTURE" val="8a4f80695444475c8f73146d260094f0"/>
  <p:tag name="KSO_WM_TEMPLATE_ASSEMBLE_XID" val="5f71d10f0ff15d9a40ef5266"/>
  <p:tag name="KSO_WM_TEMPLATE_ASSEMBLE_GROUPID" val="5f71d10f0ff15d9a40ef5266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2934_1*a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UNIT_PRESET_TEXT" val="单击添加大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8d7a60a3f2db499489b0b71198006c5e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230b41b03e3443ebbeb6feeeab0f87b2"/>
  <p:tag name="KSO_WM_UNIT_TEXT_FILL_FORE_SCHEMECOLOR_INDEX_BRIGHTNESS" val="0"/>
  <p:tag name="KSO_WM_UNIT_TEXT_FILL_FORE_SCHEMECOLOR_INDEX" val="13"/>
  <p:tag name="KSO_WM_UNIT_TEXT_FILL_TYPE" val="1"/>
  <p:tag name="KSO_WM_TEMPLATE_ASSEMBLE_XID" val="5f71d10f0ff15d9a40ef5266"/>
  <p:tag name="KSO_WM_TEMPLATE_ASSEMBLE_GROUPID" val="5f71d10f0ff15d9a40ef5266"/>
  <p:tag name="KSO_WM_TAG_Front_Size" val=""/>
  <p:tag name="KSO_WM_TAG_Backgroup_Id" val=""/>
  <p:tag name="KSO_WM_TAG_Backgroup_Size" val=""/>
  <p:tag name="KSO_WM_TAG_Zoder_Position" val=""/>
</p:tagLst>
</file>

<file path=ppt/tags/tag363.xml><?xml version="1.0" encoding="utf-8"?>
<p:tagLst xmlns:p="http://schemas.openxmlformats.org/presentationml/2006/main">
  <p:tag name="KSO_WM_SLIDE_ID" val="diagram20212934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88*444"/>
  <p:tag name="KSO_WM_SLIDE_POSITION" val="36*47"/>
  <p:tag name="KSO_WM_TAG_VERSION" val="1.0"/>
  <p:tag name="KSO_WM_BEAUTIFY_FLAG" val="#wm#"/>
  <p:tag name="KSO_WM_TEMPLATE_CATEGORY" val="diagram"/>
  <p:tag name="KSO_WM_TEMPLATE_INDEX" val="20212934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09-28T20:03:33&quot;,&quot;maxSize&quot;:{&quot;size1&quot;:60},&quot;minSize&quot;:{&quot;size1&quot;:52.5},&quot;normalSize&quot;:{&quot;size1&quot;:52.5},&quot;subLayout&quot;:[{&quot;id&quot;:&quot;2020-09-28T20:03:33&quot;,&quot;margin&quot;:{&quot;bottom&quot;:1.6929999589920044,&quot;left&quot;:1.2699999809265137,&quot;right&quot;:1.6929999589920044,&quot;top&quot;:1.6929999589920044},&quot;type&quot;:0},{&quot;id&quot;:&quot;2020-09-28T20:03:33&quot;,&quot;margin&quot;:{&quot;bottom&quot;:2.5750000476837158,&quot;left&quot;:0.026000002399086952,&quot;right&quot;:3.3870000839233398,&quot;top&quot;:6.3499999046325684},&quot;type&quot;:0}],&quot;type&quot;:0}"/>
  <p:tag name="KSO_WM_SLIDE_CAN_ADD_NAVIGATION" val="1"/>
  <p:tag name="KSO_WM_SLIDE_BACKGROUND" val="[&quot;general&quot;]"/>
  <p:tag name="KSO_WM_SLIDE_RATIO" val="1.777778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FILLPROP" val="[[{&quot;fill_id&quot;:&quot;8311045140f74294977eca18e4f89ae7&quot;,&quot;fill_align&quot;:&quot;cm&quot;,&quot;text_align&quot;:&quot;cm&quot;,&quot;text_direction&quot;:&quot;horizontal&quot;,&quot;chip_types&quot;:[&quot;picture&quot;]},{&quot;fill_id&quot;:&quot;f73d4ac0f8b640348b03049ba5198229&quot;,&quot;fill_align&quot;:&quot;cm&quot;,&quot;text_align&quot;:&quot;lm&quot;,&quot;text_direction&quot;:&quot;horizontal&quot;,&quot;chip_types&quot;:[&quot;text&quot;,&quot;header&quot;]}]]"/>
  <p:tag name="KSO_WM_CHIP_XID" val="5ef16ca95bb2a422ac9a2b26"/>
  <p:tag name="KSO_WM_CHIP_GROUPID" val="5ef16ca95bb2a422ac9a2b25"/>
  <p:tag name="KSO_WM_SLIDE_BK_DARK_LIGHT" val="2"/>
  <p:tag name="KSO_WM_SLIDE_BACKGROUND_TYPE" val="general"/>
  <p:tag name="KSO_WM_SLIDE_SUPPORT_FEATURE_TYPE" val="0"/>
  <p:tag name="KSO_WM_TEMPLATE_ASSEMBLE_XID" val="5f71d10f0ff15d9a40ef5266"/>
  <p:tag name="KSO_WM_TEMPLATE_ASSEMBLE_GROUPID" val="5f71d10f0ff15d9a40ef5266"/>
</p:tagLst>
</file>

<file path=ppt/tags/tag3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  <p:tag name="KSO_WM_UNIT_TYPE" val="i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elt"/>
  <p:tag name="KSO_WM_SLIDE_BK_DARK_LIGHT" val="2"/>
  <p:tag name="KSO_WM_UNIT_FILL_FORE_SCHEMECOLOR_INDEX_BRIGHTNESS" val="0"/>
  <p:tag name="KSO_WM_UNIT_FILL_FORE_SCHEMECOLOR_INDEX" val="16"/>
  <p:tag name="KSO_WM_UNIT_FILL_TYPE" val="1"/>
  <p:tag name="KSO_WM_UNIT_TEXT_FILL_FORE_SCHEMECOLOR_INDEX_BRIGHTNESS" val="0.15"/>
  <p:tag name="KSO_WM_UNIT_TEXT_FILL_FORE_SCHEMECOLOR_INDEX" val="13"/>
  <p:tag name="KSO_WM_UNIT_TEXT_FILL_TYPE" val="1"/>
</p:tagLst>
</file>

<file path=ppt/tags/tag369.xml><?xml version="1.0" encoding="utf-8"?>
<p:tagLst xmlns:p="http://schemas.openxmlformats.org/presentationml/2006/main">
  <p:tag name="KSO_WM_UNIT_VALUE" val="1904*139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0850_1*d*1"/>
  <p:tag name="KSO_WM_TEMPLATE_CATEGORY" val="diagram"/>
  <p:tag name="KSO_WM_TEMPLATE_INDEX" val="20210850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CHIP_FILLAREA_FILL_RULE" val="{&quot;fill_align&quot;:&quot;cm&quot;,&quot;fill_mode&quot;:&quot;full&quot;}"/>
  <p:tag name="KSO_WM_UNIT_DEC_AREA_ID" val="ea59feae87d447c384190fee662971aa"/>
  <p:tag name="KSO_WM_ASSEMBLE_CHIP_INDEX" val="f6137f2424434bedb2300fbc2e83a6f8"/>
  <p:tag name="KSO_WM_UNIT_PLACING_PICTURE" val="f6137f2424434bedb2300fbc2e83a6f8"/>
  <p:tag name="KSO_WM_TEMPLATE_ASSEMBLE_XID" val="5f6231383b8f58ab2f1d7165"/>
  <p:tag name="KSO_WM_TEMPLATE_ASSEMBLE_GROUPID" val="5f6231383b8f58ab2f1d7165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370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0850_1*f*1"/>
  <p:tag name="KSO_WM_TEMPLATE_CATEGORY" val="diagram"/>
  <p:tag name="KSO_WM_TEMPLATE_INDEX" val="20210850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60"/>
  <p:tag name="KSO_WM_UNIT_SHOW_EDIT_AREA_INDICATION" val="1"/>
  <p:tag name="KSO_WM_CHIP_GROUPID" val="5e6b05596848fb12bee65ac8"/>
  <p:tag name="KSO_WM_CHIP_XID" val="5e6b05596848fb12bee65aca"/>
  <p:tag name="KSO_WM_CHIP_FILLAREA_FILL_RULE" val="{&quot;fill_align&quot;:&quot;lm&quot;,&quot;fill_mode&quot;:&quot;full&quot;}"/>
  <p:tag name="KSO_WM_UNIT_DEC_AREA_ID" val="32298fbf1d9c4843aa11a0d87cd7c1a9"/>
  <p:tag name="KSO_WM_ASSEMBLE_CHIP_INDEX" val="d0eb5fd8afb9442d81e2c76ebf127829"/>
  <p:tag name="KSO_WM_UNIT_TEXT_FILL_FORE_SCHEMECOLOR_INDEX_BRIGHTNESS" val="0.25"/>
  <p:tag name="KSO_WM_UNIT_TEXT_FILL_FORE_SCHEMECOLOR_INDEX" val="13"/>
  <p:tag name="KSO_WM_UNIT_TEXT_FILL_TYPE" val="1"/>
  <p:tag name="KSO_WM_TEMPLATE_ASSEMBLE_XID" val="5f6231383b8f58ab2f1d7165"/>
  <p:tag name="KSO_WM_TEMPLATE_ASSEMBLE_GROUPID" val="5f6231383b8f58ab2f1d7165"/>
  <p:tag name="KSO_WM_TAG_Front_Size" val=""/>
  <p:tag name="KSO_WM_TAG_Backgroup_Id" val=""/>
  <p:tag name="KSO_WM_TAG_Backgroup_Size" val=""/>
  <p:tag name="KSO_WM_TAG_Zoder_Position" val=""/>
</p:tagLst>
</file>

<file path=ppt/tags/tag371.xml><?xml version="1.0" encoding="utf-8"?>
<p:tagLst xmlns:p="http://schemas.openxmlformats.org/presentationml/2006/main">
  <p:tag name="KSO_WM_BEAUTIFY_FLAG" val="#wm#"/>
  <p:tag name="KSO_WM_TEMPLATE_CATEGORY" val="diagram"/>
  <p:tag name="KSO_WM_TEMPLATE_INDEX" val="20210850"/>
  <p:tag name="KSO_WM_SLIDE_ID" val="diagram2021085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540"/>
  <p:tag name="KSO_WM_SLIDE_POSITION" val="47*0"/>
  <p:tag name="KSO_WM_TAG_VERSION" val="1.0"/>
  <p:tag name="KSO_WM_SLIDE_LAYOUT" val="d_f"/>
  <p:tag name="KSO_WM_SLIDE_LAYOUT_CNT" val="1_1"/>
  <p:tag name="KSO_WM_SLIDE_BACKGROUND" val="[&quot;belt&quot;]"/>
  <p:tag name="KSO_WM_SLIDE_RATIO" val="1.777778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ea112f2660c33b3b8e66ca9"/>
  <p:tag name="KSO_WM_CHIP_FILLPROP" val="[[{&quot;fill_id&quot;:&quot;022664edb2194f81b81e3ad10086a596&quot;,&quot;fill_align&quot;:&quot;cm&quot;,&quot;text_align&quot;:&quot;cm&quot;,&quot;text_direction&quot;:&quot;horizontal&quot;,&quot;chip_types&quot;:[&quot;picture&quot;]},{&quot;fill_id&quot;:&quot;e9889bb079f641358679fb02925d3d32&quot;,&quot;fill_align&quot;:&quot;lm&quot;,&quot;text_align&quot;:&quot;lm&quot;,&quot;text_direction&quot;:&quot;horizontal&quot;,&quot;chip_types&quot;:[&quot;text&quot;,&quot;header&quot;]}]]"/>
  <p:tag name="KSO_WM_CHIP_DECFILLPROP" val="[]"/>
  <p:tag name="KSO_WM_CHIP_GROUPID" val="5ea112f2660c33b3b8e66ca8"/>
  <p:tag name="KSO_WM_SLIDE_BK_DARK_LIGHT" val="2"/>
  <p:tag name="KSO_WM_SLIDE_BACKGROUND_TYPE" val="belt"/>
  <p:tag name="KSO_WM_SLIDE_SUPPORT_FEATURE_TYPE" val="0"/>
  <p:tag name="KSO_WM_TEMPLATE_ASSEMBLE_XID" val="5f6231383b8f58ab2f1d7165"/>
  <p:tag name="KSO_WM_TEMPLATE_ASSEMBLE_GROUPID" val="5f6231383b8f58ab2f1d7165"/>
  <p:tag name="KSO_WM_SLIDE_CAN_ADD_NAVIGATION" val="1"/>
  <p:tag name="KSO_WM_SLIDE_LAYOUT_INFO" val="{&quot;backgroundInfo&quot;:[{&quot;bottom&quot;:0.15555556100000001,&quot;bottomAbs&quot;:false,&quot;left&quot;:0.050000000000000003,&quot;leftAbs&quot;:false,&quot;right&quot;:0.050000000000000003,&quot;rightAbs&quot;:false,&quot;top&quot;:0.177777782,&quot;topAbs&quot;:false,&quot;type&quot;:&quot;belt&quot;}],&quot;direction&quot;:1,&quot;id&quot;:&quot;2020-09-16T23:37:28&quot;,&quot;maxSize&quot;:{&quot;size1&quot;:52.5},&quot;minSize&quot;:{&quot;size1&quot;:50},&quot;normalSize&quot;:{&quot;size1&quot;:52.5},&quot;subLayout&quot;:[{&quot;id&quot;:&quot;2020-09-16T23:37:28&quot;,&quot;margin&quot;:{&quot;bottom&quot;:0,&quot;left&quot;:2.9630000591278076,&quot;right&quot;:0,&quot;top&quot;:0},&quot;type&quot;:0},{&quot;id&quot;:&quot;2020-09-16T23:37:28&quot;,&quot;margin&quot;:{&quot;bottom&quot;:5.0799999237060547,&quot;left&quot;:2.1170001029968262,&quot;right&quot;:3.809999942779541,&quot;top&quot;:5.0799999237060547},&quot;type&quot;:0}],&quot;type&quot;:0}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3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4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4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5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5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2934_1*i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UNIT_BLOCK" val="0"/>
  <p:tag name="KSO_WM_UNIT_SM_LIMIT_TYPE" val="1"/>
  <p:tag name="KSO_WM_UNIT_DECORATE_INFO" val="{&quot;ReferentInfo&quot;:{&quot;Id&quot;:&quot;slide&quot;,&quot;X&quot;:{&quot;Pos&quot;:0},&quot;Y&quot;:{&quot;Pos&quot;:0}},&quot;DecorateInfoX&quot;:{&quot;Pos&quot;:0,&quot;IsAbs&quot;:true},&quot;DecorateInfoY&quot;:{&quot;Pos&quot;:0,&quot;IsAbs&quot;:true},&quot;DecorateInfoW&quot;:{&quot;IsAbs&quot;:true},&quot;DecorateInfoH&quot;:{&quot;IsAbs&quot;:true},&quot;whChangeMode&quot;:0}"/>
  <p:tag name="KSO_WM_UNIT_DEC_AREA_ID" val="6fd5bc5f48ee4de29c3c6c2407a84390"/>
  <p:tag name="KSO_WM_CHIP_GROUPID" val="5ef16ca95bb2a422ac9a2b25"/>
  <p:tag name="KSO_WM_CHIP_XID" val="5ef16ca95bb2a422ac9a2b26"/>
  <p:tag name="KSO_WM_UNIT_FILL_FORE_SCHEMECOLOR_INDEX_BRIGHTNESS" val="0"/>
  <p:tag name="KSO_WM_UNIT_FILL_FORE_SCHEMECOLOR_INDEX" val="16"/>
  <p:tag name="KSO_WM_UNIT_FILL_TYPE" val="1"/>
  <p:tag name="KSO_WM_UNIT_SHADOW_SCHEMECOLOR_INDEX_BRIGHTNESS" val="0.05"/>
  <p:tag name="KSO_WM_UNIT_SHADOW_SCHEMECOLOR_INDEX" val="13"/>
  <p:tag name="KSO_WM_UNIT_TEXT_FILL_FORE_SCHEMECOLOR_INDEX_BRIGHTNESS" val="0"/>
  <p:tag name="KSO_WM_UNIT_TEXT_FILL_FORE_SCHEMECOLOR_INDEX" val="14"/>
  <p:tag name="KSO_WM_UNIT_TEXT_FILL_TYPE" val="1"/>
  <p:tag name="KSO_WM_UNIT_VALUE" val="1265"/>
  <p:tag name="KSO_WM_TEMPLATE_ASSEMBLE_XID" val="5f71d10f0ff15d9a40ef5266"/>
  <p:tag name="KSO_WM_TEMPLATE_ASSEMBLE_GROUPID" val="5f71d10f0ff15d9a40ef5266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2934_1*i*2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UNIT_PLACING_PICTURE_MD4" val="0"/>
  <p:tag name="KSO_WM_UNIT_BLOCK" val="0"/>
  <p:tag name="KSO_WM_UNIT_SM_LIMIT_TYPE" val="1"/>
  <p:tag name="KSO_WM_UNIT_DEC_AREA_ID" val="2b0f70a30e6647e185dbffae2058be74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ef16ca95bb2a422ac9a2b25"/>
  <p:tag name="KSO_WM_CHIP_XID" val="5ef16ca95bb2a422ac9a2b26"/>
  <p:tag name="KSO_WM_TEMPLATE_ASSEMBLE_XID" val="5f71d10f0ff15d9a40ef5266"/>
  <p:tag name="KSO_WM_TEMPLATE_ASSEMBLE_GROUPID" val="5f71d10f0ff15d9a40ef5266"/>
</p:tagLst>
</file>

<file path=ppt/tags/tag378.xml><?xml version="1.0" encoding="utf-8"?>
<p:tagLst xmlns:p="http://schemas.openxmlformats.org/presentationml/2006/main">
  <p:tag name="KSO_WM_UNIT_VALUE" val="1396*139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2934_1*d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cd3cf005c59f4311850296b0abd3d41f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8a4f80695444475c8f73146d260094f0"/>
  <p:tag name="KSO_WM_UNIT_PLACING_PICTURE" val="8a4f80695444475c8f73146d260094f0"/>
  <p:tag name="KSO_WM_TEMPLATE_ASSEMBLE_XID" val="5f71d10f0ff15d9a40ef5266"/>
  <p:tag name="KSO_WM_TEMPLATE_ASSEMBLE_GROUPID" val="5f71d10f0ff15d9a40ef5266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3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2934_1*a*1"/>
  <p:tag name="KSO_WM_TEMPLATE_CATEGORY" val="diagram"/>
  <p:tag name="KSO_WM_TEMPLATE_INDEX" val="20212934"/>
  <p:tag name="KSO_WM_UNIT_LAYERLEVEL" val="1"/>
  <p:tag name="KSO_WM_TAG_VERSION" val="1.0"/>
  <p:tag name="KSO_WM_BEAUTIFY_FLAG" val="#wm#"/>
  <p:tag name="KSO_WM_UNIT_PRESET_TEXT" val="单击添加大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8d7a60a3f2db499489b0b71198006c5e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230b41b03e3443ebbeb6feeeab0f87b2"/>
  <p:tag name="KSO_WM_UNIT_TEXT_FILL_FORE_SCHEMECOLOR_INDEX_BRIGHTNESS" val="0"/>
  <p:tag name="KSO_WM_UNIT_TEXT_FILL_FORE_SCHEMECOLOR_INDEX" val="13"/>
  <p:tag name="KSO_WM_UNIT_TEXT_FILL_TYPE" val="1"/>
  <p:tag name="KSO_WM_TEMPLATE_ASSEMBLE_XID" val="5f71d10f0ff15d9a40ef5266"/>
  <p:tag name="KSO_WM_TEMPLATE_ASSEMBLE_GROUPID" val="5f71d10f0ff15d9a40ef5266"/>
  <p:tag name="KSO_WM_TAG_Front_Size" val=""/>
  <p:tag name="KSO_WM_TAG_Backgroup_Id" val=""/>
  <p:tag name="KSO_WM_TAG_Backgroup_Size" val=""/>
  <p:tag name="KSO_WM_TAG_Zoder_Position" val=""/>
</p:tagLst>
</file>

<file path=ppt/tags/tag380.xml><?xml version="1.0" encoding="utf-8"?>
<p:tagLst xmlns:p="http://schemas.openxmlformats.org/presentationml/2006/main">
  <p:tag name="KSO_WM_SLIDE_ID" val="diagram20212934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88*444"/>
  <p:tag name="KSO_WM_SLIDE_POSITION" val="36*47"/>
  <p:tag name="KSO_WM_TAG_VERSION" val="1.0"/>
  <p:tag name="KSO_WM_BEAUTIFY_FLAG" val="#wm#"/>
  <p:tag name="KSO_WM_TEMPLATE_CATEGORY" val="diagram"/>
  <p:tag name="KSO_WM_TEMPLATE_INDEX" val="20212934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09-28T20:03:33&quot;,&quot;maxSize&quot;:{&quot;size1&quot;:60},&quot;minSize&quot;:{&quot;size1&quot;:52.5},&quot;normalSize&quot;:{&quot;size1&quot;:52.5},&quot;subLayout&quot;:[{&quot;id&quot;:&quot;2020-09-28T20:03:33&quot;,&quot;margin&quot;:{&quot;bottom&quot;:1.6929999589920044,&quot;left&quot;:1.2699999809265137,&quot;right&quot;:1.6929999589920044,&quot;top&quot;:1.6929999589920044},&quot;type&quot;:0},{&quot;id&quot;:&quot;2020-09-28T20:03:33&quot;,&quot;margin&quot;:{&quot;bottom&quot;:2.5750000476837158,&quot;left&quot;:0.026000002399086952,&quot;right&quot;:3.3870000839233398,&quot;top&quot;:6.3499999046325684},&quot;type&quot;:0}],&quot;type&quot;:0}"/>
  <p:tag name="KSO_WM_SLIDE_CAN_ADD_NAVIGATION" val="1"/>
  <p:tag name="KSO_WM_SLIDE_BACKGROUND" val="[&quot;general&quot;]"/>
  <p:tag name="KSO_WM_SLIDE_RATIO" val="1.777778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FILLPROP" val="[[{&quot;fill_id&quot;:&quot;8311045140f74294977eca18e4f89ae7&quot;,&quot;fill_align&quot;:&quot;cm&quot;,&quot;text_align&quot;:&quot;cm&quot;,&quot;text_direction&quot;:&quot;horizontal&quot;,&quot;chip_types&quot;:[&quot;picture&quot;]},{&quot;fill_id&quot;:&quot;f73d4ac0f8b640348b03049ba5198229&quot;,&quot;fill_align&quot;:&quot;cm&quot;,&quot;text_align&quot;:&quot;lm&quot;,&quot;text_direction&quot;:&quot;horizontal&quot;,&quot;chip_types&quot;:[&quot;text&quot;,&quot;header&quot;]}]]"/>
  <p:tag name="KSO_WM_CHIP_XID" val="5ef16ca95bb2a422ac9a2b26"/>
  <p:tag name="KSO_WM_CHIP_GROUPID" val="5ef16ca95bb2a422ac9a2b25"/>
  <p:tag name="KSO_WM_SLIDE_BK_DARK_LIGHT" val="2"/>
  <p:tag name="KSO_WM_SLIDE_BACKGROUND_TYPE" val="general"/>
  <p:tag name="KSO_WM_SLIDE_SUPPORT_FEATURE_TYPE" val="0"/>
  <p:tag name="KSO_WM_TEMPLATE_ASSEMBLE_XID" val="5f71d10f0ff15d9a40ef5266"/>
  <p:tag name="KSO_WM_TEMPLATE_ASSEMBLE_GROUPID" val="5f71d10f0ff15d9a40ef5266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3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4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4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5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5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1897_1*i*1"/>
  <p:tag name="KSO_WM_TEMPLATE_CATEGORY" val="diagram"/>
  <p:tag name="KSO_WM_TEMPLATE_INDEX" val="20211897"/>
  <p:tag name="KSO_WM_UNIT_LAYERLEVEL" val="1"/>
  <p:tag name="KSO_WM_TAG_VERSION" val="1.0"/>
  <p:tag name="KSO_WM_BEAUTIFY_FLAG" val="#wm#"/>
  <p:tag name="KSO_WM_UNIT_ADJUSTLAYOUT_ID" val="25"/>
  <p:tag name="KSO_WM_UNIT_COLOR_SCHEME_SHAPE_ID" val="25"/>
  <p:tag name="KSO_WM_UNIT_COLOR_SCHEME_PARENT_PAGE" val="0_1"/>
  <p:tag name="KSO_WM_UNIT_FOIL_COLOR" val="1"/>
  <p:tag name="KSO_WM_UNIT_BLOCK" val="0"/>
  <p:tag name="KSO_WM_UNIT_SM_LIMIT_TYPE" val="1"/>
  <p:tag name="KSO_WM_UNIT_DEC_AREA_ID" val="dc4ab721f7e44c728458d3a6fc27f4a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eedbea4fa6683b8872baaba"/>
  <p:tag name="KSO_WM_CHIP_XID" val="5eedbea4fa6683b8872baabb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589"/>
  <p:tag name="KSO_WM_TEMPLATE_ASSEMBLE_XID" val="5f867617e0d8617f8bf24fc7"/>
  <p:tag name="KSO_WM_TEMPLATE_ASSEMBLE_GROUPID" val="5f867617e0d8617f8bf24fc7"/>
</p:tagLst>
</file>

<file path=ppt/tags/tag386.xml><?xml version="1.0" encoding="utf-8"?>
<p:tagLst xmlns:p="http://schemas.openxmlformats.org/presentationml/2006/main">
  <p:tag name="KSO_WM_UNIT_VALUE" val="1269*126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897_1*d*1"/>
  <p:tag name="KSO_WM_TEMPLATE_CATEGORY" val="diagram"/>
  <p:tag name="KSO_WM_TEMPLATE_INDEX" val="2021189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edb4223a8bf742679b01c61bd4eda187"/>
  <p:tag name="KSO_WM_UNIT_DECORATE_INFO" val=""/>
  <p:tag name="KSO_WM_UNIT_SM_LIMIT_TYPE" val=""/>
  <p:tag name="KSO_WM_CHIP_FILLAREA_FILL_RULE" val="{&quot;fill_align&quot;:&quot;lm&quot;,&quot;fill_mode&quot;:&quot;full&quot;,&quot;sacle_strategy&quot;:&quot;smart&quot;}"/>
  <p:tag name="KSO_WM_ASSEMBLE_CHIP_INDEX" val="05d3d16a5b844be4bcec0f1abc88f999"/>
  <p:tag name="KSO_WM_UNIT_PLACING_PICTURE" val="05d3d16a5b844be4bcec0f1abc88f999"/>
  <p:tag name="KSO_WM_TEMPLATE_ASSEMBLE_XID" val="5f867617e0d8617f8bf24fc7"/>
  <p:tag name="KSO_WM_TEMPLATE_ASSEMBLE_GROUPID" val="5f867617e0d8617f8bf24fc7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3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1897_1*a*1"/>
  <p:tag name="KSO_WM_TEMPLATE_CATEGORY" val="diagram"/>
  <p:tag name="KSO_WM_TEMPLATE_INDEX" val="20211897"/>
  <p:tag name="KSO_WM_UNIT_LAYERLEVEL" val="1"/>
  <p:tag name="KSO_WM_TAG_VERSION" val="1.0"/>
  <p:tag name="KSO_WM_BEAUTIFY_FLAG" val="#wm#"/>
  <p:tag name="KSO_WM_UNIT_PRESET_TEXT" val="添加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94586b709cb14ab7bda60e299c932496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27e3bbde4d554692b1ef4d4616be21c7"/>
  <p:tag name="KSO_WM_UNIT_SUPPORT_BIG_FONT" val="1"/>
  <p:tag name="KSO_WM_UNIT_TEXT_FILL_FORE_SCHEMECOLOR_INDEX_BRIGHTNESS" val="0"/>
  <p:tag name="KSO_WM_UNIT_TEXT_FILL_FORE_SCHEMECOLOR_INDEX" val="13"/>
  <p:tag name="KSO_WM_UNIT_TEXT_FILL_TYPE" val="1"/>
  <p:tag name="KSO_WM_TEMPLATE_ASSEMBLE_XID" val="5f867617e0d8617f8bf24fc7"/>
  <p:tag name="KSO_WM_TEMPLATE_ASSEMBLE_GROUPID" val="5f867617e0d8617f8bf24fc7"/>
  <p:tag name="KSO_WM_TAG_Front_Size" val=""/>
  <p:tag name="KSO_WM_TAG_Backgroup_Id" val=""/>
  <p:tag name="KSO_WM_TAG_Backgroup_Size" val=""/>
  <p:tag name="KSO_WM_TAG_Zoder_Position" val=""/>
</p:tagLst>
</file>

<file path=ppt/tags/tag388.xml><?xml version="1.0" encoding="utf-8"?>
<p:tagLst xmlns:p="http://schemas.openxmlformats.org/presentationml/2006/main"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10-14T11:52:56&quot;,&quot;maxSize&quot;:{&quot;size1&quot;:51.299999999999997},&quot;minSize&quot;:{&quot;size1&quot;:42.600000000000001},&quot;normalSize&quot;:{&quot;size1&quot;:42.600000000000001},&quot;subLayout&quot;:[{&quot;id&quot;:&quot;2020-10-14T11:52:56&quot;,&quot;margin&quot;:{&quot;bottom&quot;:1.6929999589920044,&quot;left&quot;:1.6929999589920044,&quot;right&quot;:0.026000002399086952,&quot;top&quot;:1.6929999589920044},&quot;type&quot;:0},{&quot;id&quot;:&quot;2020-10-14T11:52:56&quot;,&quot;margin&quot;:{&quot;bottom&quot;:5.0799999237060547,&quot;left&quot;:1.7130000591278076,&quot;right&quot;:3.3410000801086426,&quot;top&quot;:5.0799999237060547},&quot;type&quot;:0}],&quot;type&quot;:0}"/>
  <p:tag name="KSO_WM_SLIDE_BACKGROUND" val="[&quot;general&quot;]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lm&quot;,&quot;text_direction&quot;:&quot;horizontal&quot;,&quot;support_big_font&quot;:false,&quot;fill_id&quot;:&quot;50ebde9cedf940d1aeb735da52ac9dd9&quot;,&quot;fill_align&quot;:&quot;lm&quot;,&quot;chip_types&quot;:[&quot;picture&quot;]},{&quot;text_align&quot;:&quot;cm&quot;,&quot;text_direction&quot;:&quot;horizontal&quot;,&quot;support_big_font&quot;:true,&quot;fill_id&quot;:&quot;fadd3788f02f444db785165969f73384&quot;,&quot;fill_align&quot;:&quot;cm&quot;,&quot;chip_types&quot;:[&quot;header&quot;]}],[{&quot;text_align&quot;:&quot;lm&quot;,&quot;text_direction&quot;:&quot;horizontal&quot;,&quot;support_big_font&quot;:false,&quot;fill_id&quot;:&quot;50ebde9cedf940d1aeb735da52ac9dd9&quot;,&quot;fill_align&quot;:&quot;lm&quot;,&quot;chip_types&quot;:[&quot;picture&quot;]},{&quot;text_align&quot;:&quot;lm&quot;,&quot;text_direction&quot;:&quot;horizontal&quot;,&quot;support_big_font&quot;:true,&quot;fill_id&quot;:&quot;fadd3788f02f444db785165969f73384&quot;,&quot;fill_align&quot;:&quot;cm&quot;,&quot;chip_types&quot;:[&quot;text&quot;]}]]"/>
  <p:tag name="KSO_WM_SLIDE_ID" val="diagram20211897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60"/>
  <p:tag name="KSO_WM_SLIDE_POSITION" val="48*84"/>
  <p:tag name="KSO_WM_TAG_VERSION" val="1.0"/>
  <p:tag name="KSO_WM_BEAUTIFY_FLAG" val="#wm#"/>
  <p:tag name="KSO_WM_TEMPLATE_CATEGORY" val="diagram"/>
  <p:tag name="KSO_WM_TEMPLATE_INDEX" val="20211897"/>
  <p:tag name="KSO_WM_SLIDE_LAYOUT" val="a_d"/>
  <p:tag name="KSO_WM_SLIDE_LAYOUT_CNT" val="1_1"/>
  <p:tag name="KSO_WM_CHIP_XID" val="5eedbea4fa6683b8872baabb"/>
  <p:tag name="KSO_WM_CHIP_DECFILLPROP" val="[]"/>
  <p:tag name="KSO_WM_CHIP_GROUPID" val="5eedbea4fa6683b8872baaba"/>
  <p:tag name="KSO_WM_SLIDE_BK_DARK_LIGHT" val="2"/>
  <p:tag name="KSO_WM_SLIDE_BACKGROUND_TYPE" val="general"/>
  <p:tag name="KSO_WM_SLIDE_SUPPORT_FEATURE_TYPE" val="0"/>
  <p:tag name="KSO_WM_TEMPLATE_ASSEMBLE_XID" val="5f867617e0d8617f8bf24fc7"/>
  <p:tag name="KSO_WM_TEMPLATE_ASSEMBLE_GROUPID" val="5f867617e0d8617f8bf24fc7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3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4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4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5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5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3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3116_1*a*1"/>
  <p:tag name="KSO_WM_TEMPLATE_CATEGORY" val="diagram"/>
  <p:tag name="KSO_WM_TEMPLATE_INDEX" val="20213116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00eacd8ba1e04b9a96b87f0190b2b01d"/>
  <p:tag name="KSO_WM_UNIT_DECORATE_INFO" val=""/>
  <p:tag name="KSO_WM_UNIT_SM_LIMIT_TYPE" val=""/>
  <p:tag name="KSO_WM_CHIP_FILLAREA_FILL_RULE" val="{&quot;fill_align&quot;:&quot;ct&quot;,&quot;fill_mode&quot;:&quot;full&quot;,&quot;sacle_strategy&quot;:&quot;smart&quot;}"/>
  <p:tag name="KSO_WM_ASSEMBLE_CHIP_INDEX" val="5be3a7e07d5643759c058db087e22bbf"/>
  <p:tag name="KSO_WM_UNIT_TEXT_FILL_FORE_SCHEMECOLOR_INDEX_BRIGHTNESS" val="0"/>
  <p:tag name="KSO_WM_UNIT_TEXT_FILL_FORE_SCHEMECOLOR_INDEX" val="13"/>
  <p:tag name="KSO_WM_UNIT_TEXT_FILL_TYPE" val="1"/>
  <p:tag name="KSO_WM_TEMPLATE_ASSEMBLE_XID" val="5f7fdcccacac1f5dbd6c35a3"/>
  <p:tag name="KSO_WM_TEMPLATE_ASSEMBLE_GROUPID" val="5f7fdcccacac1f5dbd6c35a3"/>
  <p:tag name="KSO_WM_TAG_Front_Size" val=""/>
  <p:tag name="KSO_WM_TAG_Backgroup_Id" val=""/>
  <p:tag name="KSO_WM_TAG_Backgroup_Size" val=""/>
  <p:tag name="KSO_WM_TAG_Zoder_Position" val=""/>
</p:tagLst>
</file>

<file path=ppt/tags/tag394.xml><?xml version="1.0" encoding="utf-8"?>
<p:tagLst xmlns:p="http://schemas.openxmlformats.org/presentationml/2006/main">
  <p:tag name="KSO_WM_UNIT_VALUE" val="1227*122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3116_1*d*1"/>
  <p:tag name="KSO_WM_TEMPLATE_CATEGORY" val="diagram"/>
  <p:tag name="KSO_WM_TEMPLATE_INDEX" val="20213116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6fd2a6fe7abb4453af627815b3dce603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3d1f2fa8a39e45a29b83761e66497504"/>
  <p:tag name="KSO_WM_UNIT_PLACING_PICTURE" val="3d1f2fa8a39e45a29b83761e66497504"/>
  <p:tag name="KSO_WM_TEMPLATE_ASSEMBLE_XID" val="5f7fdcccacac1f5dbd6c35a3"/>
  <p:tag name="KSO_WM_TEMPLATE_ASSEMBLE_GROUPID" val="5f7fdcccacac1f5dbd6c35a3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395.xml><?xml version="1.0" encoding="utf-8"?>
<p:tagLst xmlns:p="http://schemas.openxmlformats.org/presentationml/2006/main">
  <p:tag name="KSO_WM_UNIT_VALUE" val="1227*122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13116_1*d*2"/>
  <p:tag name="KSO_WM_TEMPLATE_CATEGORY" val="diagram"/>
  <p:tag name="KSO_WM_TEMPLATE_INDEX" val="20213116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e90802dba2ff4eb0957b3c1224d118b1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aacf3ede0c0f4dbcb47ced08802633db"/>
  <p:tag name="KSO_WM_UNIT_PLACING_PICTURE" val="aacf3ede0c0f4dbcb47ced08802633db"/>
  <p:tag name="KSO_WM_TEMPLATE_ASSEMBLE_XID" val="5f7fdcccacac1f5dbd6c35a3"/>
  <p:tag name="KSO_WM_TEMPLATE_ASSEMBLE_GROUPID" val="5f7fdcccacac1f5dbd6c35a3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3116_1*i*1"/>
  <p:tag name="KSO_WM_TEMPLATE_CATEGORY" val="diagram"/>
  <p:tag name="KSO_WM_TEMPLATE_INDEX" val="20213116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a22a1e439bf2405cacc26bb01091ae2f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2},&quot;ReferentInfo&quot;:{&quot;Id&quot;:&quot;6fd2a6fe7abb4453af627815b3dce603&quot;,&quot;X&quot;:{&quot;Pos&quot;:0},&quot;Y&quot;:{&quot;Pos&quot;:0}},&quot;whChangeMode&quot;:0}"/>
  <p:tag name="KSO_WM_CHIP_GROUPID" val="5f5ee1ca4d6848d78f644aed"/>
  <p:tag name="KSO_WM_CHIP_XID" val="5f696763553136823a5e623f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5f7fdcccacac1f5dbd6c35a3"/>
  <p:tag name="KSO_WM_TEMPLATE_ASSEMBLE_GROUPID" val="5f7fdcccacac1f5dbd6c35a3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3116_1*i*2"/>
  <p:tag name="KSO_WM_TEMPLATE_CATEGORY" val="diagram"/>
  <p:tag name="KSO_WM_TEMPLATE_INDEX" val="20213116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5f1d8e9db7fc4d3199b6d7929e78f552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2},&quot;ReferentInfo&quot;:{&quot;Id&quot;:&quot;6fd2a6fe7abb4453af627815b3dce603&quot;,&quot;X&quot;:{&quot;Pos&quot;:2},&quot;Y&quot;:{&quot;Pos&quot;:0}},&quot;whChangeMode&quot;:0}"/>
  <p:tag name="KSO_WM_CHIP_GROUPID" val="5f5ee1ca4d6848d78f644aed"/>
  <p:tag name="KSO_WM_CHIP_XID" val="5f696763553136823a5e623f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5f7fdcccacac1f5dbd6c35a3"/>
  <p:tag name="KSO_WM_TEMPLATE_ASSEMBLE_GROUPID" val="5f7fdcccacac1f5dbd6c35a3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13116_1*i*3"/>
  <p:tag name="KSO_WM_TEMPLATE_CATEGORY" val="diagram"/>
  <p:tag name="KSO_WM_TEMPLATE_INDEX" val="20213116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f4f44d28d30c48f29561dc91b60ad279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2},&quot;ReferentInfo&quot;:{&quot;Id&quot;:&quot;e90802dba2ff4eb0957b3c1224d118b1&quot;,&quot;X&quot;:{&quot;Pos&quot;:0},&quot;Y&quot;:{&quot;Pos&quot;:0}},&quot;whChangeMode&quot;:0}"/>
  <p:tag name="KSO_WM_CHIP_GROUPID" val="5f5ee1ca4d6848d78f644aed"/>
  <p:tag name="KSO_WM_CHIP_XID" val="5f696763553136823a5e623f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5f7fdcccacac1f5dbd6c35a3"/>
  <p:tag name="KSO_WM_TEMPLATE_ASSEMBLE_GROUPID" val="5f7fdcccacac1f5dbd6c35a3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13116_1*i*4"/>
  <p:tag name="KSO_WM_TEMPLATE_CATEGORY" val="diagram"/>
  <p:tag name="KSO_WM_TEMPLATE_INDEX" val="20213116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cefc1b14b7914864b87234323ab2ceaa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2},&quot;ReferentInfo&quot;:{&quot;Id&quot;:&quot;e90802dba2ff4eb0957b3c1224d118b1&quot;,&quot;X&quot;:{&quot;Pos&quot;:2},&quot;Y&quot;:{&quot;Pos&quot;:0}},&quot;whChangeMode&quot;:0}"/>
  <p:tag name="KSO_WM_CHIP_GROUPID" val="5f5ee1ca4d6848d78f644aed"/>
  <p:tag name="KSO_WM_CHIP_XID" val="5f696763553136823a5e623f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4"/>
  <p:tag name="KSO_WM_TEMPLATE_ASSEMBLE_XID" val="5f7fdcccacac1f5dbd6c35a3"/>
  <p:tag name="KSO_WM_TEMPLATE_ASSEMBLE_GROUPID" val="5f7fdcccacac1f5dbd6c35a3"/>
</p:tagLst>
</file>

<file path=ppt/tags/tag400.xml><?xml version="1.0" encoding="utf-8"?>
<p:tagLst xmlns:p="http://schemas.openxmlformats.org/presentationml/2006/main">
  <p:tag name="KSO_WM_SLIDE_ID" val="diagram20213116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13116"/>
  <p:tag name="KSO_WM_SLIDE_LAYOUT" val="a_d"/>
  <p:tag name="KSO_WM_SLIDE_LAYOUT_CNT" val="1_2"/>
  <p:tag name="KSO_WM_TEMPLATE_THUMBS_INDEX" val="1、4、7、12、13、14、15、16、17、18、20、24、25、28、33、36、40、43、44"/>
  <p:tag name="KSO_WM_SLIDE_SIZE" val="864*444"/>
  <p:tag name="KSO_WM_SLIDE_POSITION" val="47*48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0-10-09T11:45:16&quot;,&quot;maxSize&quot;:{&quot;size1&quot;:31.09967207287059},&quot;minSize&quot;:{&quot;size1&quot;:22.199672072870587},&quot;normalSize&quot;:{&quot;size1&quot;:22.199672072870587},&quot;subLayout&quot;:[{&quot;id&quot;:&quot;2020-10-09T11:45:16&quot;,&quot;margin&quot;:{&quot;bottom&quot;:0.21199998259544373,&quot;left&quot;:1.6929999589920044,&quot;right&quot;:1.6929999589920044,&quot;top&quot;:1.6929999589920044},&quot;type&quot;:0},{&quot;direction&quot;:1,&quot;id&quot;:&quot;2020-10-09T11:45:16&quot;,&quot;maxSize&quot;:{&quot;size1&quot;:51.199639029256289},&quot;minSize&quot;:{&quot;size1&quot;:46.299639029256284},&quot;normalSize&quot;:{&quot;size1&quot;:48.018389029256277},&quot;subLayout&quot;:[{&quot;id&quot;:&quot;2020-10-09T11:45:16&quot;,&quot;margin&quot;:{&quot;bottom&quot;:1.6929999589920044,&quot;left&quot;:3.3870000839233398,&quot;right&quot;:0.026000002399086952,&quot;top&quot;:0.84700000286102295},&quot;type&quot;:0},{&quot;direction&quot;:1,&quot;id&quot;:&quot;2020-10-09T11:45:16&quot;,&quot;margin&quot;:{&quot;bottom&quot;:1.6929999589920044,&quot;left&quot;:0.84700000286102295,&quot;right&quot;:3.3859999179840088,&quot;top&quot;:0.84700000286102295},&quot;type&quot;:0}],&quot;type&quot;:0}],&quot;type&quot;:0}"/>
  <p:tag name="KSO_WM_SLIDE_BACKGROUND" val="[&quot;general&quot;]"/>
  <p:tag name="KSO_WM_SLIDE_RATIO" val="1.777778"/>
  <p:tag name="KSO_WM_CHIP_INFOS" val="{&quot;layout_type&quot;:&quot;topbottom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f696763553136823a5e623f"/>
  <p:tag name="KSO_WM_CHIP_FILLPROP" val="[[{&quot;fill_id&quot;:&quot;deca2c856a2c479fa3af2fcbe1e54fdb&quot;,&quot;fill_align&quot;:&quot;ct&quot;,&quot;text_align&quot;:&quot;ct&quot;,&quot;text_direction&quot;:&quot;horizontal&quot;,&quot;chip_types&quot;:[&quot;header&quot;]},{&quot;fill_id&quot;:&quot;2b92085c77584cfdbcc19c6bfc6c75e4&quot;,&quot;fill_align&quot;:&quot;cm&quot;,&quot;text_align&quot;:&quot;cm&quot;,&quot;text_direction&quot;:&quot;horizontal&quot;,&quot;chip_types&quot;:[&quot;picture&quot;]},{&quot;fill_id&quot;:&quot;da228144feed4e628ba761301a648212&quot;,&quot;fill_align&quot;:&quot;cm&quot;,&quot;text_align&quot;:&quot;cm&quot;,&quot;text_direction&quot;:&quot;horizontal&quot;,&quot;chip_types&quot;:[&quot;picture&quot;]}]]"/>
  <p:tag name="FIXED_XID_TMP" val="5f5ee1ca4d6848d78f644aed"/>
  <p:tag name="KSO_WM_CHIP_GROUPID" val="5f5ee1ca4d6848d78f644aed"/>
  <p:tag name="KSO_WM_SLIDE_BK_DARK_LIGHT" val="2"/>
  <p:tag name="KSO_WM_SLIDE_BACKGROUND_TYPE" val="general"/>
  <p:tag name="KSO_WM_SLIDE_SUPPORT_FEATURE_TYPE" val="0"/>
  <p:tag name="KSO_WM_TEMPLATE_ASSEMBLE_XID" val="5f7fdcccacac1f5dbd6c35a3"/>
  <p:tag name="KSO_WM_TEMPLATE_ASSEMBLE_GROUPID" val="5f7fdcccacac1f5dbd6c35a3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.15"/>
  <p:tag name="KSO_WM_UNIT_TEXT_FILL_FORE_SCHEMECOLOR_INDEX" val="13"/>
  <p:tag name="KSO_WM_UNIT_TEXT_FILL_TYPE" val="1"/>
</p:tagLst>
</file>

<file path=ppt/tags/tag402.xml><?xml version="1.0" encoding="utf-8"?>
<p:tagLst xmlns:p="http://schemas.openxmlformats.org/presentationml/2006/main">
  <p:tag name="KSO_WM_UNIT_TYPE" val="i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05.xml><?xml version="1.0" encoding="utf-8"?>
<p:tagLst xmlns:p="http://schemas.openxmlformats.org/presentationml/2006/main">
  <p:tag name="KSO_WM_UNIT_TYPE" val="i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7*i*4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7*i*5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1235_1*i*2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8ff081b3f6c143159aca10ece2cab8c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f5ee1ca4d6848d78f644aeb"/>
  <p:tag name="KSO_WM_CHIP_XID" val="5f5f3b638e478fb0c58a93fc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6"/>
  <p:tag name="KSO_WM_TEMPLATE_ASSEMBLE_XID" val="5f6acc9ec62b13c0b940a978"/>
  <p:tag name="KSO_WM_TEMPLATE_ASSEMBLE_GROUPID" val="5f6acc9ec62b13c0b940a978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11235_1*i*3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cdbc58419f6c4fdfa5d7df272792a04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f5ee1ca4d6848d78f644aeb"/>
  <p:tag name="KSO_WM_CHIP_XID" val="5f5f3b638e478fb0c58a93fc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6"/>
  <p:tag name="KSO_WM_TEMPLATE_ASSEMBLE_XID" val="5f6acc9ec62b13c0b940a978"/>
  <p:tag name="KSO_WM_TEMPLATE_ASSEMBLE_GROUPID" val="5f6acc9ec62b13c0b940a978"/>
</p:tagLst>
</file>

<file path=ppt/tags/tag4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1235_1*a*1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e746010a6184d10ae124152a047f028"/>
  <p:tag name="KSO_WM_UNIT_DECORATE_INFO" val=""/>
  <p:tag name="KSO_WM_UNIT_SM_LIMIT_TYPE" val=""/>
  <p:tag name="KSO_WM_CHIP_FILLAREA_FILL_RULE" val="{&quot;fill_align&quot;:&quot;lm&quot;,&quot;fill_mode&quot;:&quot;full&quot;,&quot;sacle_strategy&quot;:&quot;smart&quot;}"/>
  <p:tag name="KSO_WM_ASSEMBLE_CHIP_INDEX" val="8799e9857da04a02b83f41976b64919b"/>
  <p:tag name="KSO_WM_UNIT_TEXT_FILL_FORE_SCHEMECOLOR_INDEX_BRIGHTNESS" val="0"/>
  <p:tag name="KSO_WM_UNIT_TEXT_FILL_FORE_SCHEMECOLOR_INDEX" val="13"/>
  <p:tag name="KSO_WM_UNIT_TEXT_FILL_TYPE" val="1"/>
  <p:tag name="KSO_WM_TEMPLATE_ASSEMBLE_XID" val="5f6acc9ec62b13c0b940a978"/>
  <p:tag name="KSO_WM_TEMPLATE_ASSEMBLE_GROUPID" val="5f6acc9ec62b13c0b940a978"/>
  <p:tag name="KSO_WM_TAG_Front_Size" val=""/>
  <p:tag name="KSO_WM_TAG_Backgroup_Id" val=""/>
  <p:tag name="KSO_WM_TAG_Backgroup_Size" val=""/>
  <p:tag name="KSO_WM_TAG_Zoder_Position" val=""/>
</p:tagLst>
</file>

<file path=ppt/tags/tag411.xml><?xml version="1.0" encoding="utf-8"?>
<p:tagLst xmlns:p="http://schemas.openxmlformats.org/presentationml/2006/main">
  <p:tag name="KSO_WM_UNIT_VALUE" val="1481*8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11235_1*d*2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bb137ec46a82418e9a9192387a371731"/>
  <p:tag name="KSO_WM_UNIT_DECORATE_INFO" val=""/>
  <p:tag name="KSO_WM_UNIT_SM_LIMIT_TYPE" val="1"/>
  <p:tag name="KSO_WM_CHIP_FILLAREA_FILL_RULE" val="{&quot;fill_align&quot;:&quot;cm&quot;,&quot;fill_mode&quot;:&quot;full&quot;,&quot;sacle_strategy&quot;:&quot;smart&quot;}"/>
  <p:tag name="KSO_WM_ASSEMBLE_CHIP_INDEX" val="52575db6ddfe42efb14425a5a8fac011"/>
  <p:tag name="KSO_WM_UNIT_PLACING_PICTURE" val="52575db6ddfe42efb14425a5a8fac011"/>
  <p:tag name="KSO_WM_TEMPLATE_ASSEMBLE_XID" val="5f6acc9ec62b13c0b940a978"/>
  <p:tag name="KSO_WM_TEMPLATE_ASSEMBLE_GROUPID" val="5f6acc9ec62b13c0b940a978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412.xml><?xml version="1.0" encoding="utf-8"?>
<p:tagLst xmlns:p="http://schemas.openxmlformats.org/presentationml/2006/main">
  <p:tag name="KSO_WM_UNIT_VALUE" val="1481*8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235_1*d*1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842744658bdb45bd86cbfcdf2c034687"/>
  <p:tag name="KSO_WM_UNIT_DECORATE_INFO" val=""/>
  <p:tag name="KSO_WM_UNIT_SM_LIMIT_TYPE" val="1"/>
  <p:tag name="KSO_WM_CHIP_FILLAREA_FILL_RULE" val="{&quot;fill_align&quot;:&quot;cm&quot;,&quot;fill_mode&quot;:&quot;full&quot;,&quot;sacle_strategy&quot;:&quot;smart&quot;}"/>
  <p:tag name="KSO_WM_ASSEMBLE_CHIP_INDEX" val="30b83fff81cf4e328894966e9258985e"/>
  <p:tag name="KSO_WM_UNIT_PLACING_PICTURE" val="30b83fff81cf4e328894966e9258985e"/>
  <p:tag name="KSO_WM_TEMPLATE_ASSEMBLE_XID" val="5f6acc9ec62b13c0b940a978"/>
  <p:tag name="KSO_WM_TEMPLATE_ASSEMBLE_GROUPID" val="5f6acc9ec62b13c0b940a978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413.xml><?xml version="1.0" encoding="utf-8"?>
<p:tagLst xmlns:p="http://schemas.openxmlformats.org/presentationml/2006/main">
  <p:tag name="KSO_WM_SLIDE_LAYOUT_INFO" val="{&quot;id&quot;:&quot;2020-09-23T12:18:38&quot;,&quot;maxSize&quot;:{&quot;size1&quot;:13.300000000000001},&quot;minSize&quot;:{&quot;size1&quot;:13.300000000000001},&quot;normalSize&quot;:{&quot;size1&quot;:13.300000000000001},&quot;subLayout&quot;:[{&quot;backgroundInfo&quot;:[{&quot;bottom&quot;:0,&quot;bottomAbs&quot;:false,&quot;left&quot;:0,&quot;leftAbs&quot;:false,&quot;right&quot;:0,&quot;rightAbs&quot;:false,&quot;top&quot;:0,&quot;topAbs&quot;:false,&quot;type&quot;:&quot;navigation&quot;}],&quot;id&quot;:&quot;2020-09-23T12:18:38&quot;,&quot;margin&quot;:{&quot;bottom&quot;:0.42300000786781311,&quot;left&quot;:1.2699999809265137,&quot;right&quot;:1.2699999809265137,&quot;top&quot;:0.42300000786781311},&quot;type&quot;:0},{&quot;direction&quot;:1,&quot;id&quot;:&quot;2020-09-23T12:18:38&quot;,&quot;maxSize&quot;:{&quot;size1&quot;:50},&quot;minSize&quot;:{&quot;size1&quot;:50},&quot;normalSize&quot;:{&quot;size1&quot;:50},&quot;subLayout&quot;:[{&quot;id&quot;:&quot;2020-09-23T12:18:38&quot;,&quot;margin&quot;:{&quot;bottom&quot;:0.84700000286102295,&quot;left&quot;:6.3499999046325684,&quot;right&quot;:0.42300000786781311,&quot;top&quot;:0.84700000286102295},&quot;type&quot;:0},{&quot;id&quot;:&quot;2020-09-23T12:18:38&quot;,&quot;margin&quot;:{&quot;bottom&quot;:0.84700000286102295,&quot;left&quot;:0.42300000786781311,&quot;right&quot;:6.3499999046325684,&quot;top&quot;:0.84700000286102295},&quot;type&quot;:0}],&quot;type&quot;:0}],&quot;type&quot;:0}"/>
  <p:tag name="KSO_WM_SLIDE_BACKGROUND" val="[&quot;navigation&quot;]"/>
  <p:tag name="KSO_WM_SLIDE_RATIO" val="1.777778"/>
  <p:tag name="KSO_WM_SLIDE_ID" val="diagram20211235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516"/>
  <p:tag name="KSO_WM_SLIDE_POSITION" val="0*0"/>
  <p:tag name="KSO_WM_TAG_VERSION" val="1.0"/>
  <p:tag name="KSO_WM_BEAUTIFY_FLAG" val="#wm#"/>
  <p:tag name="KSO_WM_TEMPLATE_CATEGORY" val="diagram"/>
  <p:tag name="KSO_WM_TEMPLATE_INDEX" val="20211235"/>
  <p:tag name="KSO_WM_SLIDE_LAYOUT" val="a_d"/>
  <p:tag name="KSO_WM_SLIDE_LAYOUT_CNT" val="1_2"/>
  <p:tag name="KSO_WM_CHIP_INFOS" val="{&quot;layout_type&quot;:&quot;navigation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f5f3b638e478fb0c58a93fc"/>
  <p:tag name="KSO_WM_CHIP_FILLPROP" val="[[{&quot;fill_id&quot;:&quot;c934b58042b44607bfcc30469ccc57d1&quot;,&quot;fill_align&quot;:&quot;lm&quot;,&quot;text_align&quot;:&quot;lm&quot;,&quot;text_direction&quot;:&quot;horizontal&quot;,&quot;chip_types&quot;:[&quot;header&quot;]},{&quot;fill_id&quot;:&quot;79622b8a12474995958c208394bf61e7&quot;,&quot;fill_align&quot;:&quot;cm&quot;,&quot;text_align&quot;:&quot;cm&quot;,&quot;text_direction&quot;:&quot;horizontal&quot;,&quot;chip_types&quot;:[&quot;picture&quot;]},{&quot;fill_id&quot;:&quot;f0d33b160c0644098642eb11ea8145e5&quot;,&quot;fill_align&quot;:&quot;cm&quot;,&quot;text_align&quot;:&quot;cm&quot;,&quot;text_direction&quot;:&quot;horizontal&quot;,&quot;chip_types&quot;:[&quot;picture&quot;]}]]"/>
  <p:tag name="FIXED_XID_TMP" val="5f5ee1ca4d6848d78f644aeb"/>
  <p:tag name="KSO_WM_CHIP_GROUPID" val="5f5ee1ca4d6848d78f644aeb"/>
  <p:tag name="KSO_WM_SLIDE_BK_DARK_LIGHT" val="2"/>
  <p:tag name="KSO_WM_SLIDE_BACKGROUND_TYPE" val="navigation"/>
  <p:tag name="KSO_WM_SLIDE_SUPPORT_FEATURE_TYPE" val="0"/>
  <p:tag name="KSO_WM_TEMPLATE_ASSEMBLE_XID" val="5f6acc9ec62b13c0b940a978"/>
  <p:tag name="KSO_WM_TEMPLATE_ASSEMBLE_GROUPID" val="5f6acc9ec62b13c0b940a978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.15"/>
  <p:tag name="KSO_WM_UNIT_TEXT_FILL_FORE_SCHEMECOLOR_INDEX" val="13"/>
  <p:tag name="KSO_WM_UNIT_TEXT_FILL_TYPE" val="1"/>
</p:tagLst>
</file>

<file path=ppt/tags/tag415.xml><?xml version="1.0" encoding="utf-8"?>
<p:tagLst xmlns:p="http://schemas.openxmlformats.org/presentationml/2006/main">
  <p:tag name="KSO_WM_UNIT_TYPE" val="i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18.xml><?xml version="1.0" encoding="utf-8"?>
<p:tagLst xmlns:p="http://schemas.openxmlformats.org/presentationml/2006/main">
  <p:tag name="KSO_WM_UNIT_TYPE" val="i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7*i*4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7*i*5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7778_1*a*1"/>
  <p:tag name="KSO_WM_TEMPLATE_CATEGORY" val="diagram"/>
  <p:tag name="KSO_WM_TEMPLATE_INDEX" val="20207778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d4ace259803a407f837e7933676b27f3"/>
  <p:tag name="KSO_WM_UNIT_DECORATE_INFO" val=""/>
  <p:tag name="KSO_WM_UNIT_SM_LIMIT_TYPE" val=""/>
  <p:tag name="KSO_WM_CHIP_FILLAREA_FILL_RULE" val="{&quot;fill_align&quot;:&quot;lm&quot;,&quot;fill_mode&quot;:&quot;full&quot;,&quot;sacle_strategy&quot;:&quot;smart&quot;}"/>
  <p:tag name="KSO_WM_ASSEMBLE_CHIP_INDEX" val="0665bd2f482947b5874d8f4beeee9b4c"/>
  <p:tag name="KSO_WM_UNIT_TEXT_FILL_FORE_SCHEMECOLOR_INDEX_BRIGHTNESS" val="0"/>
  <p:tag name="KSO_WM_UNIT_TEXT_FILL_FORE_SCHEMECOLOR_INDEX" val="13"/>
  <p:tag name="KSO_WM_UNIT_TEXT_FILL_TYPE" val="1"/>
  <p:tag name="KSO_WM_TEMPLATE_ASSEMBLE_XID" val="5f859de18e8cfd571b8bd2e4"/>
  <p:tag name="KSO_WM_TEMPLATE_ASSEMBLE_GROUPID" val="5f859de18e8cfd571b8bd2e4"/>
  <p:tag name="KSO_WM_TAG_Front_Size" val=""/>
  <p:tag name="KSO_WM_TAG_Backgroup_Id" val=""/>
  <p:tag name="KSO_WM_TAG_Backgroup_Size" val=""/>
  <p:tag name="KSO_WM_TAG_Zoder_Position" val=""/>
</p:tagLst>
</file>

<file path=ppt/tags/tag422.xml><?xml version="1.0" encoding="utf-8"?>
<p:tagLst xmlns:p="http://schemas.openxmlformats.org/presentationml/2006/main">
  <p:tag name="KSO_WM_UNIT_VALUE" val="804*143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07778_1*d*2"/>
  <p:tag name="KSO_WM_TEMPLATE_CATEGORY" val="diagram"/>
  <p:tag name="KSO_WM_TEMPLATE_INDEX" val="20207778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4648c5a5a0924cc093ecace2b1e13878"/>
  <p:tag name="KSO_WM_UNIT_DECORATE_INFO" val=""/>
  <p:tag name="KSO_WM_UNIT_SM_LIMIT_TYPE" val=""/>
  <p:tag name="KSO_WM_CHIP_FILLAREA_FILL_RULE" val="{&quot;fill_align&quot;:&quot;lm&quot;,&quot;fill_mode&quot;:&quot;full&quot;,&quot;sacle_strategy&quot;:&quot;smart&quot;}"/>
  <p:tag name="KSO_WM_ASSEMBLE_CHIP_INDEX" val="7eea8ee7f3354a43a06a8d86063761f0"/>
  <p:tag name="KSO_WM_UNIT_PLACING_PICTURE" val="7eea8ee7f3354a43a06a8d86063761f0"/>
  <p:tag name="KSO_WM_TEMPLATE_ASSEMBLE_XID" val="5f859de18e8cfd571b8bd2e4"/>
  <p:tag name="KSO_WM_TEMPLATE_ASSEMBLE_GROUPID" val="5f859de18e8cfd571b8bd2e4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423.xml><?xml version="1.0" encoding="utf-8"?>
<p:tagLst xmlns:p="http://schemas.openxmlformats.org/presentationml/2006/main">
  <p:tag name="KSO_WM_UNIT_VALUE" val="804*1438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7778_1*d*1"/>
  <p:tag name="KSO_WM_TEMPLATE_CATEGORY" val="diagram"/>
  <p:tag name="KSO_WM_TEMPLATE_INDEX" val="20207778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b704a34172ac459b85a97afe06763efa"/>
  <p:tag name="KSO_WM_UNIT_DECORATE_INFO" val=""/>
  <p:tag name="KSO_WM_UNIT_SM_LIMIT_TYPE" val=""/>
  <p:tag name="KSO_WM_CHIP_FILLAREA_FILL_RULE" val="{&quot;fill_align&quot;:&quot;lm&quot;,&quot;fill_mode&quot;:&quot;full&quot;,&quot;sacle_strategy&quot;:&quot;smart&quot;}"/>
  <p:tag name="KSO_WM_ASSEMBLE_CHIP_INDEX" val="0a59ef1906eb427caaa7bb92c2ff97e2"/>
  <p:tag name="KSO_WM_UNIT_PLACING_PICTURE" val="0a59ef1906eb427caaa7bb92c2ff97e2"/>
  <p:tag name="KSO_WM_TEMPLATE_ASSEMBLE_XID" val="5f859de18e8cfd571b8bd2e4"/>
  <p:tag name="KSO_WM_TEMPLATE_ASSEMBLE_GROUPID" val="5f859de18e8cfd571b8bd2e4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424.xml><?xml version="1.0" encoding="utf-8"?>
<p:tagLst xmlns:p="http://schemas.openxmlformats.org/presentationml/2006/main">
  <p:tag name="KSO_WM_BEAUTIFY_FLAG" val="#wm#"/>
  <p:tag name="KSO_WM_TEMPLATE_CATEGORY" val="diagram"/>
  <p:tag name="KSO_WM_TEMPLATE_INDEX" val="20207778"/>
  <p:tag name="KSO_WM_SLIDE_LAYOUT_INFO" val="{&quot;id&quot;:&quot;2020-10-13T20:30:33&quot;,&quot;maxSize&quot;:{&quot;size1&quot;:13.5},&quot;minSize&quot;:{&quot;size1&quot;:13.5},&quot;normalSize&quot;:{&quot;size1&quot;:13.5},&quot;subLayout&quot;:[{&quot;backgroundInfo&quot;:[{&quot;bottom&quot;:0,&quot;bottomAbs&quot;:false,&quot;left&quot;:0,&quot;leftAbs&quot;:false,&quot;right&quot;:0,&quot;rightAbs&quot;:false,&quot;top&quot;:0,&quot;topAbs&quot;:false,&quot;type&quot;:&quot;navigation&quot;}],&quot;id&quot;:&quot;2020-10-13T20:30:33&quot;,&quot;margin&quot;:{&quot;bottom&quot;:0.44999998807907104,&quot;left&quot;:1.2699999809265137,&quot;right&quot;:1.2699999809265137,&quot;top&quot;:0.42300000786781311},&quot;type&quot;:0},{&quot;direction&quot;:1,&quot;id&quot;:&quot;2020-10-13T20:30:33&quot;,&quot;maxSize&quot;:{&quot;size1&quot;:52.399614474654662},&quot;minSize&quot;:{&quot;size1&quot;:52.399614474654662},&quot;normalSize&quot;:{&quot;size1&quot;:52.399614474654662},&quot;subLayout&quot;:[{&quot;id&quot;:&quot;2020-10-13T20:30:33&quot;,&quot;margin&quot;:{&quot;bottom&quot;:1.6929999589920044,&quot;left&quot;:1.6929999589920044,&quot;right&quot;:1.6670000553131104,&quot;top&quot;:1.6929999589920044},&quot;type&quot;:0},{&quot;id&quot;:&quot;2020-10-13T20:30:33&quot;,&quot;margin&quot;:{&quot;bottom&quot;:1.6929999589920044,&quot;left&quot;:0.026000002399086952,&quot;right&quot;:1.6929999589920044,&quot;top&quot;:1.6929999589920044},&quot;type&quot;:0}],&quot;type&quot;:0}],&quot;type&quot;:0}"/>
  <p:tag name="KSO_WM_SLIDE_BACKGROUND" val="[&quot;navigation&quot;]"/>
  <p:tag name="KSO_WM_SLIDE_RATIO" val="1.777778"/>
  <p:tag name="KSO_WM_SLIDE_ID" val="diagram20207778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20"/>
  <p:tag name="KSO_WM_SLIDE_POSITION" val="0*0"/>
  <p:tag name="KSO_WM_TAG_VERSION" val="1.0"/>
  <p:tag name="KSO_WM_SLIDE_LAYOUT" val="a_d"/>
  <p:tag name="KSO_WM_SLIDE_LAYOUT_CNT" val="1_2"/>
  <p:tag name="KSO_WM_CHIP_INFOS" val="{&quot;type&quot;:0,&quot;layout_type&quot;:&quot;navigation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lm&quot;,&quot;text_direction&quot;:&quot;horizontal&quot;,&quot;support_big_font&quot;:false,&quot;fill_id&quot;:&quot;64fef733638246a6b31168fcca795b6c&quot;,&quot;fill_align&quot;:&quot;lm&quot;,&quot;chip_types&quot;:[&quot;header&quot;]},{&quot;text_align&quot;:&quot;lm&quot;,&quot;text_direction&quot;:&quot;horizontal&quot;,&quot;support_big_font&quot;:true,&quot;fill_id&quot;:&quot;e7350a276e1b487dbd111a1392cc20e6&quot;,&quot;fill_align&quot;:&quot;lm&quot;,&quot;chip_types&quot;:[&quot;text&quot;]},{&quot;text_align&quot;:&quot;lm&quot;,&quot;text_direction&quot;:&quot;horizontal&quot;,&quot;support_features&quot;:[&quot;collage&quot;,&quot;carousel&quot;,&quot;creativecrop&quot;],&quot;support_big_font&quot;:true,&quot;fill_id&quot;:&quot;d80f169e8ede4174b58d7a712e746ee0&quot;,&quot;fill_align&quot;:&quot;lm&quot;,&quot;chip_types&quot;:[&quot;diagram&quot;,&quot;pictext&quot;,&quot;text&quot;,&quot;picture&quot;,&quot;chart&quot;,&quot;table&quot;,&quot;video&quot;]}],[{&quot;text_align&quot;:&quot;lm&quot;,&quot;text_direction&quot;:&quot;horizontal&quot;,&quot;support_big_font&quot;:false,&quot;fill_id&quot;:&quot;64fef733638246a6b31168fcca795b6c&quot;,&quot;fill_align&quot;:&quot;lm&quot;,&quot;chip_types&quot;:[&quot;header&quot;]},{&quot;text_align&quot;:&quot;lm&quot;,&quot;text_direction&quot;:&quot;horizontal&quot;,&quot;support_features&quot;:[&quot;collage&quot;,&quot;carousel&quot;,&quot;creativecrop&quot;],&quot;support_big_font&quot;:false,&quot;fill_id&quot;:&quot;e7350a276e1b487dbd111a1392cc20e6&quot;,&quot;fill_align&quot;:&quot;lm&quot;,&quot;chip_types&quot;:[&quot;pictext&quot;,&quot;picture&quot;,&quot;chart&quot;,&quot;table&quot;,&quot;video&quot;]},{&quot;text_align&quot;:&quot;lm&quot;,&quot;text_direction&quot;:&quot;horizontal&quot;,&quot;support_big_font&quot;:true,&quot;fill_id&quot;:&quot;d80f169e8ede4174b58d7a712e746ee0&quot;,&quot;fill_align&quot;:&quot;lm&quot;,&quot;chip_types&quot;:[&quot;text&quot;]}],[{&quot;text_align&quot;:&quot;lm&quot;,&quot;text_direction&quot;:&quot;horizontal&quot;,&quot;support_big_font&quot;:false,&quot;fill_id&quot;:&quot;64fef733638246a6b31168fcca795b6c&quot;,&quot;fill_align&quot;:&quot;lm&quot;,&quot;chip_types&quot;:[&quot;header&quot;]},{&quot;text_align&quot;:&quot;lm&quot;,&quot;text_direction&quot;:&quot;horizontal&quot;,&quot;support_big_font&quot;:false,&quot;fill_id&quot;:&quot;e7350a276e1b487dbd111a1392cc20e6&quot;,&quot;fill_align&quot;:&quot;lm&quot;,&quot;chip_types&quot;:[&quot;picture&quot;]},{&quot;text_align&quot;:&quot;lm&quot;,&quot;text_direction&quot;:&quot;horizontal&quot;,&quot;support_big_font&quot;:false,&quot;fill_id&quot;:&quot;d80f169e8ede4174b58d7a712e746ee0&quot;,&quot;fill_align&quot;:&quot;lm&quot;,&quot;chip_types&quot;:[&quot;picture&quot;]}]]"/>
  <p:tag name="KSO_WM_CHIP_XID" val="5eedaffaaa51720c6c8f4f96"/>
  <p:tag name="KSO_WM_CHIP_DECFILLPROP" val="[]"/>
  <p:tag name="KSO_WM_CHIP_GROUPID" val="5eedaffaaa51720c6c8f4f95"/>
  <p:tag name="KSO_WM_SLIDE_BK_DARK_LIGHT" val="2"/>
  <p:tag name="KSO_WM_SLIDE_BACKGROUND_TYPE" val="navigation"/>
  <p:tag name="KSO_WM_SLIDE_SUPPORT_FEATURE_TYPE" val="0"/>
  <p:tag name="KSO_WM_TEMPLATE_ASSEMBLE_XID" val="5f859de18e8cfd571b8bd2e4"/>
  <p:tag name="KSO_WM_TEMPLATE_ASSEMBLE_GROUPID" val="5f859de18e8cfd571b8bd2e4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.15"/>
  <p:tag name="KSO_WM_UNIT_TEXT_FILL_FORE_SCHEMECOLOR_INDEX" val="13"/>
  <p:tag name="KSO_WM_UNIT_TEXT_FILL_TYPE" val="1"/>
</p:tagLst>
</file>

<file path=ppt/tags/tag426.xml><?xml version="1.0" encoding="utf-8"?>
<p:tagLst xmlns:p="http://schemas.openxmlformats.org/presentationml/2006/main">
  <p:tag name="KSO_WM_UNIT_TYPE" val="i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29.xml><?xml version="1.0" encoding="utf-8"?>
<p:tagLst xmlns:p="http://schemas.openxmlformats.org/presentationml/2006/main">
  <p:tag name="KSO_WM_UNIT_TYPE" val="i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7*i*4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7*i*5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1235_1*i*2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8ff081b3f6c143159aca10ece2cab8c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f5ee1ca4d6848d78f644aeb"/>
  <p:tag name="KSO_WM_CHIP_XID" val="5f5f3b638e478fb0c58a93fc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6"/>
  <p:tag name="KSO_WM_TEMPLATE_ASSEMBLE_XID" val="5f6acc9ec62b13c0b940a978"/>
  <p:tag name="KSO_WM_TEMPLATE_ASSEMBLE_GROUPID" val="5f6acc9ec62b13c0b940a978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11235_1*i*3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cdbc58419f6c4fdfa5d7df272792a04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f5ee1ca4d6848d78f644aeb"/>
  <p:tag name="KSO_WM_CHIP_XID" val="5f5f3b638e478fb0c58a93fc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6"/>
  <p:tag name="KSO_WM_TEMPLATE_ASSEMBLE_XID" val="5f6acc9ec62b13c0b940a978"/>
  <p:tag name="KSO_WM_TEMPLATE_ASSEMBLE_GROUPID" val="5f6acc9ec62b13c0b940a978"/>
</p:tagLst>
</file>

<file path=ppt/tags/tag4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1235_1*a*1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e746010a6184d10ae124152a047f028"/>
  <p:tag name="KSO_WM_UNIT_DECORATE_INFO" val=""/>
  <p:tag name="KSO_WM_UNIT_SM_LIMIT_TYPE" val=""/>
  <p:tag name="KSO_WM_CHIP_FILLAREA_FILL_RULE" val="{&quot;fill_align&quot;:&quot;lm&quot;,&quot;fill_mode&quot;:&quot;full&quot;,&quot;sacle_strategy&quot;:&quot;smart&quot;}"/>
  <p:tag name="KSO_WM_ASSEMBLE_CHIP_INDEX" val="8799e9857da04a02b83f41976b64919b"/>
  <p:tag name="KSO_WM_UNIT_TEXT_FILL_FORE_SCHEMECOLOR_INDEX_BRIGHTNESS" val="0"/>
  <p:tag name="KSO_WM_UNIT_TEXT_FILL_FORE_SCHEMECOLOR_INDEX" val="13"/>
  <p:tag name="KSO_WM_UNIT_TEXT_FILL_TYPE" val="1"/>
  <p:tag name="KSO_WM_TEMPLATE_ASSEMBLE_XID" val="5f6acc9ec62b13c0b940a978"/>
  <p:tag name="KSO_WM_TEMPLATE_ASSEMBLE_GROUPID" val="5f6acc9ec62b13c0b940a978"/>
  <p:tag name="KSO_WM_TAG_Front_Size" val=""/>
  <p:tag name="KSO_WM_TAG_Backgroup_Id" val=""/>
  <p:tag name="KSO_WM_TAG_Backgroup_Size" val=""/>
  <p:tag name="KSO_WM_TAG_Zoder_Position" val=""/>
</p:tagLst>
</file>

<file path=ppt/tags/tag435.xml><?xml version="1.0" encoding="utf-8"?>
<p:tagLst xmlns:p="http://schemas.openxmlformats.org/presentationml/2006/main">
  <p:tag name="KSO_WM_UNIT_VALUE" val="1481*8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11235_1*d*2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bb137ec46a82418e9a9192387a371731"/>
  <p:tag name="KSO_WM_UNIT_DECORATE_INFO" val=""/>
  <p:tag name="KSO_WM_UNIT_SM_LIMIT_TYPE" val="1"/>
  <p:tag name="KSO_WM_CHIP_FILLAREA_FILL_RULE" val="{&quot;fill_align&quot;:&quot;cm&quot;,&quot;fill_mode&quot;:&quot;full&quot;,&quot;sacle_strategy&quot;:&quot;smart&quot;}"/>
  <p:tag name="KSO_WM_ASSEMBLE_CHIP_INDEX" val="52575db6ddfe42efb14425a5a8fac011"/>
  <p:tag name="KSO_WM_UNIT_PLACING_PICTURE" val="52575db6ddfe42efb14425a5a8fac011"/>
  <p:tag name="KSO_WM_TEMPLATE_ASSEMBLE_XID" val="5f6acc9ec62b13c0b940a978"/>
  <p:tag name="KSO_WM_TEMPLATE_ASSEMBLE_GROUPID" val="5f6acc9ec62b13c0b940a978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436.xml><?xml version="1.0" encoding="utf-8"?>
<p:tagLst xmlns:p="http://schemas.openxmlformats.org/presentationml/2006/main">
  <p:tag name="KSO_WM_UNIT_VALUE" val="1481*8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235_1*d*1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842744658bdb45bd86cbfcdf2c034687"/>
  <p:tag name="KSO_WM_UNIT_DECORATE_INFO" val=""/>
  <p:tag name="KSO_WM_UNIT_SM_LIMIT_TYPE" val="1"/>
  <p:tag name="KSO_WM_CHIP_FILLAREA_FILL_RULE" val="{&quot;fill_align&quot;:&quot;cm&quot;,&quot;fill_mode&quot;:&quot;full&quot;,&quot;sacle_strategy&quot;:&quot;smart&quot;}"/>
  <p:tag name="KSO_WM_ASSEMBLE_CHIP_INDEX" val="30b83fff81cf4e328894966e9258985e"/>
  <p:tag name="KSO_WM_UNIT_PLACING_PICTURE" val="30b83fff81cf4e328894966e9258985e"/>
  <p:tag name="KSO_WM_TEMPLATE_ASSEMBLE_XID" val="5f6acc9ec62b13c0b940a978"/>
  <p:tag name="KSO_WM_TEMPLATE_ASSEMBLE_GROUPID" val="5f6acc9ec62b13c0b940a978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437.xml><?xml version="1.0" encoding="utf-8"?>
<p:tagLst xmlns:p="http://schemas.openxmlformats.org/presentationml/2006/main">
  <p:tag name="KSO_WM_SLIDE_LAYOUT_INFO" val="{&quot;id&quot;:&quot;2020-09-23T12:18:38&quot;,&quot;maxSize&quot;:{&quot;size1&quot;:13.300000000000001},&quot;minSize&quot;:{&quot;size1&quot;:13.300000000000001},&quot;normalSize&quot;:{&quot;size1&quot;:13.300000000000001},&quot;subLayout&quot;:[{&quot;backgroundInfo&quot;:[{&quot;bottom&quot;:0,&quot;bottomAbs&quot;:false,&quot;left&quot;:0,&quot;leftAbs&quot;:false,&quot;right&quot;:0,&quot;rightAbs&quot;:false,&quot;top&quot;:0,&quot;topAbs&quot;:false,&quot;type&quot;:&quot;navigation&quot;}],&quot;id&quot;:&quot;2020-09-23T12:18:38&quot;,&quot;margin&quot;:{&quot;bottom&quot;:0.42300000786781311,&quot;left&quot;:1.2699999809265137,&quot;right&quot;:1.2699999809265137,&quot;top&quot;:0.42300000786781311},&quot;type&quot;:0},{&quot;direction&quot;:1,&quot;id&quot;:&quot;2020-09-23T12:18:38&quot;,&quot;maxSize&quot;:{&quot;size1&quot;:50},&quot;minSize&quot;:{&quot;size1&quot;:50},&quot;normalSize&quot;:{&quot;size1&quot;:50},&quot;subLayout&quot;:[{&quot;id&quot;:&quot;2020-09-23T12:18:38&quot;,&quot;margin&quot;:{&quot;bottom&quot;:0.84700000286102295,&quot;left&quot;:6.3499999046325684,&quot;right&quot;:0.42300000786781311,&quot;top&quot;:0.84700000286102295},&quot;type&quot;:0},{&quot;id&quot;:&quot;2020-09-23T12:18:38&quot;,&quot;margin&quot;:{&quot;bottom&quot;:0.84700000286102295,&quot;left&quot;:0.42300000786781311,&quot;right&quot;:6.3499999046325684,&quot;top&quot;:0.84700000286102295},&quot;type&quot;:0}],&quot;type&quot;:0}],&quot;type&quot;:0}"/>
  <p:tag name="KSO_WM_SLIDE_BACKGROUND" val="[&quot;navigation&quot;]"/>
  <p:tag name="KSO_WM_SLIDE_RATIO" val="1.777778"/>
  <p:tag name="KSO_WM_SLIDE_ID" val="diagram20211235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516"/>
  <p:tag name="KSO_WM_SLIDE_POSITION" val="0*0"/>
  <p:tag name="KSO_WM_TAG_VERSION" val="1.0"/>
  <p:tag name="KSO_WM_BEAUTIFY_FLAG" val="#wm#"/>
  <p:tag name="KSO_WM_TEMPLATE_CATEGORY" val="diagram"/>
  <p:tag name="KSO_WM_TEMPLATE_INDEX" val="20211235"/>
  <p:tag name="KSO_WM_SLIDE_LAYOUT" val="a_d"/>
  <p:tag name="KSO_WM_SLIDE_LAYOUT_CNT" val="1_2"/>
  <p:tag name="KSO_WM_CHIP_INFOS" val="{&quot;layout_type&quot;:&quot;navigation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f5f3b638e478fb0c58a93fc"/>
  <p:tag name="KSO_WM_CHIP_FILLPROP" val="[[{&quot;fill_id&quot;:&quot;c934b58042b44607bfcc30469ccc57d1&quot;,&quot;fill_align&quot;:&quot;lm&quot;,&quot;text_align&quot;:&quot;lm&quot;,&quot;text_direction&quot;:&quot;horizontal&quot;,&quot;chip_types&quot;:[&quot;header&quot;]},{&quot;fill_id&quot;:&quot;79622b8a12474995958c208394bf61e7&quot;,&quot;fill_align&quot;:&quot;cm&quot;,&quot;text_align&quot;:&quot;cm&quot;,&quot;text_direction&quot;:&quot;horizontal&quot;,&quot;chip_types&quot;:[&quot;picture&quot;]},{&quot;fill_id&quot;:&quot;f0d33b160c0644098642eb11ea8145e5&quot;,&quot;fill_align&quot;:&quot;cm&quot;,&quot;text_align&quot;:&quot;cm&quot;,&quot;text_direction&quot;:&quot;horizontal&quot;,&quot;chip_types&quot;:[&quot;picture&quot;]}]]"/>
  <p:tag name="FIXED_XID_TMP" val="5f5ee1ca4d6848d78f644aeb"/>
  <p:tag name="KSO_WM_CHIP_GROUPID" val="5f5ee1ca4d6848d78f644aeb"/>
  <p:tag name="KSO_WM_SLIDE_BK_DARK_LIGHT" val="2"/>
  <p:tag name="KSO_WM_SLIDE_BACKGROUND_TYPE" val="navigation"/>
  <p:tag name="KSO_WM_SLIDE_SUPPORT_FEATURE_TYPE" val="0"/>
  <p:tag name="KSO_WM_TEMPLATE_ASSEMBLE_XID" val="5f6acc9ec62b13c0b940a978"/>
  <p:tag name="KSO_WM_TEMPLATE_ASSEMBLE_GROUPID" val="5f6acc9ec62b13c0b940a978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UNIT_BK_DARK_LIGHT" val="2"/>
  <p:tag name="KSO_WM_SLIDE_BACKGROUND_TYPE" val="frame"/>
  <p:tag name="KSO_WM_SLIDE_BK_DARK_LIGHT" val="2"/>
  <p:tag name="KSO_WM_UNIT_FILL_FORE_SCHEMECOLOR_INDEX_BRIGHTNESS" val="0"/>
  <p:tag name="KSO_WM_UNIT_FILL_FORE_SCHEMECOLOR_INDEX" val="16"/>
  <p:tag name="KSO_WM_UNIT_FILL_TYPE" val="1"/>
  <p:tag name="KSO_WM_UNIT_TEXT_FILL_FORE_SCHEMECOLOR_INDEX_BRIGHTNESS" val="0.15"/>
  <p:tag name="KSO_WM_UNIT_TEXT_FILL_FORE_SCHEMECOLOR_INDEX" val="13"/>
  <p:tag name="KSO_WM_UNIT_TEXT_FILL_TYPE" val="1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3*i*4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  <p:tag name="KSO_WM_SLIDE_BACKGROUND_TYPE" val="frame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2950_1*a*1"/>
  <p:tag name="KSO_WM_TEMPLATE_CATEGORY" val="diagram"/>
  <p:tag name="KSO_WM_TEMPLATE_INDEX" val="20212950"/>
  <p:tag name="KSO_WM_UNIT_LAYERLEVEL" val="1"/>
  <p:tag name="KSO_WM_TAG_VERSION" val="1.0"/>
  <p:tag name="KSO_WM_BEAUTIFY_FLAG" val="#wm#"/>
  <p:tag name="KSO_WM_UNIT_PRESET_TEXT" val="添加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2d57a656693446d58554993df4f655f6"/>
  <p:tag name="KSO_WM_UNIT_DECORATE_INFO" val=""/>
  <p:tag name="KSO_WM_UNIT_SM_LIMIT_TYPE" val=""/>
  <p:tag name="KSO_WM_CHIP_FILLAREA_FILL_RULE" val="{&quot;fill_align&quot;:&quot;lm&quot;,&quot;fill_mode&quot;:&quot;full&quot;,&quot;sacle_strategy&quot;:&quot;smart&quot;}"/>
  <p:tag name="KSO_WM_ASSEMBLE_CHIP_INDEX" val="fcaf6e8b91f64c5eab0be6e33a340dc9"/>
  <p:tag name="KSO_WM_UNIT_TEXT_FILL_FORE_SCHEMECOLOR_INDEX_BRIGHTNESS" val="0"/>
  <p:tag name="KSO_WM_UNIT_TEXT_FILL_FORE_SCHEMECOLOR_INDEX" val="13"/>
  <p:tag name="KSO_WM_UNIT_TEXT_FILL_TYPE" val="1"/>
  <p:tag name="KSO_WM_TEMPLATE_ASSEMBLE_XID" val="5f71d1330ff15d9a40ef5473"/>
  <p:tag name="KSO_WM_TEMPLATE_ASSEMBLE_GROUPID" val="5f71d1330ff15d9a40ef5473"/>
  <p:tag name="KSO_WM_TAG_Front_Size" val=""/>
  <p:tag name="KSO_WM_TAG_Backgroup_Id" val=""/>
  <p:tag name="KSO_WM_TAG_Backgroup_Size" val=""/>
  <p:tag name="KSO_WM_TAG_Zoder_Position" val=""/>
</p:tagLst>
</file>

<file path=ppt/tags/tag444.xml><?xml version="1.0" encoding="utf-8"?>
<p:tagLst xmlns:p="http://schemas.openxmlformats.org/presentationml/2006/main">
  <p:tag name="KSO_WM_UNIT_VALUE" val="1100*186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2950_1*d*1"/>
  <p:tag name="KSO_WM_TEMPLATE_CATEGORY" val="diagram"/>
  <p:tag name="KSO_WM_TEMPLATE_INDEX" val="20212950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d25d14241690443290e21e966c55a16d"/>
  <p:tag name="KSO_WM_CHIP_FILLAREA_FILL_RULE" val="{&quot;fill_align&quot;:&quot;rm&quot;,&quot;fill_mode&quot;:&quot;full&quot;,&quot;sacle_strategy&quot;:&quot;smart&quot;}"/>
  <p:tag name="KSO_WM_ASSEMBLE_CHIP_INDEX" val="85b8d01404324c05bc3746cfb4126396"/>
  <p:tag name="KSO_WM_UNIT_PLACING_PICTURE" val="85b8d01404324c05bc3746cfb4126396"/>
  <p:tag name="KSO_WM_UNIT_SUPPORT_UNIT_TYPE" val="[&quot;d&quot;,&quot;l&quot;,&quot;m&quot;,&quot;n&quot;,&quot;o&quot;,&quot;p&quot;,&quot;q&quot;,&quot;r&quot;,&quot;δ&quot;,&quot;ε&quot;,&quot;ζ&quot;,&quot;η&quot;,&quot;β&quot;,&quot;α&quot;,&quot;θ&quot;]"/>
  <p:tag name="KSO_WM_TEMPLATE_ASSEMBLE_XID" val="5f71d1330ff15d9a40ef5473"/>
  <p:tag name="KSO_WM_TEMPLATE_ASSEMBLE_GROUPID" val="5f71d1330ff15d9a40ef5473"/>
  <p:tag name="KSO_WM_UNIT_PLACING_PICTURE_USER_VIEWPORT" val="{&quot;height&quot;:7127.5007874015746,&quot;width&quot;:2670}"/>
  <p:tag name="KSO_WM_UNIT_PLACING_PICTURE_INFO" val="{&quot;code&quot;:&quot;a&quot;,&quot;full_picture&quot;:true,&quot;last_full_picture&quot;:&quot;a&quot;,&quot;margin&quot;:{&quot;right&quot;:1.6607193246488805},&quot;scheme&quot;:&quot;2-0&quot;,&quot;spacing&quot;:5}"/>
  <p:tag name="KSO_WM_UNIT_PLACING_PICTURE_USER_VIEWPORT_SMARTMENU" val="{&quot;height&quot;:8130.0396728515634,&quot;width&quot;:2961.1488610695842}"/>
  <p:tag name="KSO_WM_UNIT_PLACING_PICTURE_USER_RELATIVERECTANGLE_SMARTMENU" val="{&quot;bottom&quot;:0,&quot;left&quot;:0,&quot;right&quot;:0,&quot;top&quot;:0}"/>
</p:tagLst>
</file>

<file path=ppt/tags/tag445.xml><?xml version="1.0" encoding="utf-8"?>
<p:tagLst xmlns:p="http://schemas.openxmlformats.org/presentationml/2006/main">
  <p:tag name="KSO_WM_UNIT_VALUE" val="1100*186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2950_1*d*1"/>
  <p:tag name="KSO_WM_TEMPLATE_CATEGORY" val="diagram"/>
  <p:tag name="KSO_WM_TEMPLATE_INDEX" val="20212950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d25d14241690443290e21e966c55a16d"/>
  <p:tag name="KSO_WM_CHIP_FILLAREA_FILL_RULE" val="{&quot;fill_align&quot;:&quot;rm&quot;,&quot;fill_mode&quot;:&quot;full&quot;,&quot;sacle_strategy&quot;:&quot;smart&quot;}"/>
  <p:tag name="KSO_WM_ASSEMBLE_CHIP_INDEX" val="85b8d01404324c05bc3746cfb4126396"/>
  <p:tag name="KSO_WM_UNIT_PLACING_PICTURE" val="85b8d01404324c05bc3746cfb4126396"/>
  <p:tag name="KSO_WM_UNIT_SUPPORT_UNIT_TYPE" val="[&quot;d&quot;,&quot;l&quot;,&quot;m&quot;,&quot;n&quot;,&quot;o&quot;,&quot;p&quot;,&quot;q&quot;,&quot;r&quot;,&quot;δ&quot;,&quot;ε&quot;,&quot;ζ&quot;,&quot;η&quot;,&quot;β&quot;,&quot;α&quot;,&quot;θ&quot;]"/>
  <p:tag name="KSO_WM_TEMPLATE_ASSEMBLE_XID" val="5f71d1330ff15d9a40ef5473"/>
  <p:tag name="KSO_WM_TEMPLATE_ASSEMBLE_GROUPID" val="5f71d1330ff15d9a40ef5473"/>
  <p:tag name="KSO_WM_UNIT_PLACING_PICTURE_USER_VIEWPORT" val="{&quot;height&quot;:7127.5007874015746,&quot;width&quot;:3290}"/>
  <p:tag name="KSO_WM_UNIT_PLACING_PICTURE_INFO" val="{&quot;code&quot;:&quot;a&quot;,&quot;full_picture&quot;:true,&quot;last_full_picture&quot;:&quot;a&quot;,&quot;margin&quot;:{&quot;right&quot;:1.6607193246488805},&quot;scheme&quot;:&quot;2-0&quot;,&quot;spacing&quot;:5}"/>
  <p:tag name="KSO_WM_UNIT_PLACING_PICTURE_USER_VIEWPORT_SMARTMENU" val="{&quot;height&quot;:8130.0396728515634,&quot;width&quot;:3681.2367280233752}"/>
  <p:tag name="KSO_WM_UNIT_PLACING_PICTURE_USER_RELATIVERECTANGLE_SMARTMENU" val="{&quot;bottom&quot;:0,&quot;left&quot;:0,&quot;right&quot;:0,&quot;top&quot;:0}"/>
</p:tagLst>
</file>

<file path=ppt/tags/tag446.xml><?xml version="1.0" encoding="utf-8"?>
<p:tagLst xmlns:p="http://schemas.openxmlformats.org/presentationml/2006/main">
  <p:tag name="KSO_WM_BEAUTIFY_FLAG" val="#wm#"/>
  <p:tag name="KSO_WM_TEMPLATE_CATEGORY" val="diagram"/>
  <p:tag name="KSO_WM_TEMPLATE_INDEX" val="20212950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direction&quot;:1,&quot;id&quot;:&quot;2020-09-28T20:05:02&quot;,&quot;maxSize&quot;:{&quot;size1&quot;:60.097022785246374},&quot;minSize&quot;:{&quot;size1&quot;:52.497022785246372},&quot;normalSize&quot;:{&quot;size1&quot;:52.497022785246379},&quot;subLayout&quot;:[{&quot;id&quot;:&quot;2020-09-28T20:05:02&quot;,&quot;margin&quot;:{&quot;bottom&quot;:1.6929999589920044,&quot;left&quot;:1.6929999589920044,&quot;right&quot;:0.0010000000474974513,&quot;top&quot;:1.6929999589920044},&quot;type&quot;:0},{&quot;id&quot;:&quot;2020-09-28T20:05:02&quot;,&quot;margin&quot;:{&quot;bottom&quot;:5.5029997825622559,&quot;left&quot;:0.84700000286102295,&quot;right&quot;:1.6929999589920044,&quot;top&quot;:5.5029997825622559},&quot;type&quot;:0}],&quot;type&quot;:0}"/>
  <p:tag name="KSO_WM_SLIDE_CAN_ADD_NAVIGATION" val="1"/>
  <p:tag name="KSO_WM_SLIDE_BACKGROUND" val="[&quot;general&quot;,&quot;frame&quot;]"/>
  <p:tag name="KSO_WM_SLIDE_RATIO" val="1.777778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SLIDE_ID" val="diagram2021295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12"/>
  <p:tag name="KSO_WM_SLIDE_POSITION" val="48*108"/>
  <p:tag name="KSO_WM_TAG_VERSION" val="1.0"/>
  <p:tag name="KSO_WM_SLIDE_LAYOUT" val="a_d"/>
  <p:tag name="KSO_WM_SLIDE_LAYOUT_CNT" val="1_1"/>
  <p:tag name="KSO_WM_CHIP_FILLPROP" val="[[{&quot;fill_id&quot;:&quot;b1ca9882ea204a398455f26abcade545&quot;,&quot;fill_align&quot;:&quot;lm&quot;,&quot;text_align&quot;:&quot;lm&quot;,&quot;text_direction&quot;:&quot;horizontal&quot;,&quot;chip_types&quot;:[&quot;text&quot;,&quot;header&quot;]},{&quot;fill_id&quot;:&quot;abb97a4f557c487bb47a9ee8b2ccc461&quot;,&quot;fill_align&quot;:&quot;rm&quot;,&quot;text_align&quot;:&quot;lm&quot;,&quot;text_direction&quot;:&quot;horizontal&quot;,&quot;chip_types&quot;:[&quot;picture&quot;,&quot;diagram&quot;,&quot;pictext&quot;,&quot;table&quot;,&quot;chart&quot;,&quot;video&quot;,&quot;text&quot;],&quot;support_features&quot;:[&quot;collage&quot;,&quot;carousel&quot;,&quot;creativecrop&quot;]}]]"/>
  <p:tag name="KSO_WM_CHIP_XID" val="5eeae177a758c1ec0b7087df"/>
  <p:tag name="KSO_WM_CHIP_GROUPID" val="5eeae177a758c1ec0b7087de"/>
  <p:tag name="KSO_WM_SLIDE_BK_DARK_LIGHT" val="2"/>
  <p:tag name="KSO_WM_SLIDE_BACKGROUND_TYPE" val="frame"/>
  <p:tag name="KSO_WM_SLIDE_SUPPORT_FEATURE_TYPE" val="7"/>
  <p:tag name="KSO_WM_TEMPLATE_ASSEMBLE_XID" val="5f71d1330ff15d9a40ef5473"/>
  <p:tag name="KSO_WM_TEMPLATE_ASSEMBLE_GROUPID" val="5f71d1330ff15d9a40ef5473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.15"/>
  <p:tag name="KSO_WM_UNIT_TEXT_FILL_FORE_SCHEMECOLOR_INDEX" val="13"/>
  <p:tag name="KSO_WM_UNIT_TEXT_FILL_TYPE" val="1"/>
</p:tagLst>
</file>

<file path=ppt/tags/tag448.xml><?xml version="1.0" encoding="utf-8"?>
<p:tagLst xmlns:p="http://schemas.openxmlformats.org/presentationml/2006/main">
  <p:tag name="KSO_WM_UNIT_TYPE" val="i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51.xml><?xml version="1.0" encoding="utf-8"?>
<p:tagLst xmlns:p="http://schemas.openxmlformats.org/presentationml/2006/main">
  <p:tag name="KSO_WM_UNIT_TYPE" val="i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7*i*4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7*i*5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1235_1*i*2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8ff081b3f6c143159aca10ece2cab8c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f5ee1ca4d6848d78f644aeb"/>
  <p:tag name="KSO_WM_CHIP_XID" val="5f5f3b638e478fb0c58a93fc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6"/>
  <p:tag name="KSO_WM_TEMPLATE_ASSEMBLE_XID" val="5f6acc9ec62b13c0b940a978"/>
  <p:tag name="KSO_WM_TEMPLATE_ASSEMBLE_GROUPID" val="5f6acc9ec62b13c0b940a978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11235_1*i*3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cdbc58419f6c4fdfa5d7df272792a04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f5ee1ca4d6848d78f644aeb"/>
  <p:tag name="KSO_WM_CHIP_XID" val="5f5f3b638e478fb0c58a93fc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6"/>
  <p:tag name="KSO_WM_TEMPLATE_ASSEMBLE_XID" val="5f6acc9ec62b13c0b940a978"/>
  <p:tag name="KSO_WM_TEMPLATE_ASSEMBLE_GROUPID" val="5f6acc9ec62b13c0b940a978"/>
</p:tagLst>
</file>

<file path=ppt/tags/tag45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1235_1*a*1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e746010a6184d10ae124152a047f028"/>
  <p:tag name="KSO_WM_UNIT_DECORATE_INFO" val=""/>
  <p:tag name="KSO_WM_UNIT_SM_LIMIT_TYPE" val=""/>
  <p:tag name="KSO_WM_CHIP_FILLAREA_FILL_RULE" val="{&quot;fill_align&quot;:&quot;lm&quot;,&quot;fill_mode&quot;:&quot;full&quot;,&quot;sacle_strategy&quot;:&quot;smart&quot;}"/>
  <p:tag name="KSO_WM_ASSEMBLE_CHIP_INDEX" val="8799e9857da04a02b83f41976b64919b"/>
  <p:tag name="KSO_WM_UNIT_TEXT_FILL_FORE_SCHEMECOLOR_INDEX_BRIGHTNESS" val="0"/>
  <p:tag name="KSO_WM_UNIT_TEXT_FILL_FORE_SCHEMECOLOR_INDEX" val="13"/>
  <p:tag name="KSO_WM_UNIT_TEXT_FILL_TYPE" val="1"/>
  <p:tag name="KSO_WM_TEMPLATE_ASSEMBLE_XID" val="5f6acc9ec62b13c0b940a978"/>
  <p:tag name="KSO_WM_TEMPLATE_ASSEMBLE_GROUPID" val="5f6acc9ec62b13c0b940a978"/>
  <p:tag name="KSO_WM_TAG_Front_Size" val=""/>
  <p:tag name="KSO_WM_TAG_Backgroup_Id" val=""/>
  <p:tag name="KSO_WM_TAG_Backgroup_Size" val=""/>
  <p:tag name="KSO_WM_TAG_Zoder_Position" val=""/>
</p:tagLst>
</file>

<file path=ppt/tags/tag457.xml><?xml version="1.0" encoding="utf-8"?>
<p:tagLst xmlns:p="http://schemas.openxmlformats.org/presentationml/2006/main">
  <p:tag name="KSO_WM_UNIT_VALUE" val="1481*8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11235_1*d*2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bb137ec46a82418e9a9192387a371731"/>
  <p:tag name="KSO_WM_UNIT_DECORATE_INFO" val=""/>
  <p:tag name="KSO_WM_UNIT_SM_LIMIT_TYPE" val="1"/>
  <p:tag name="KSO_WM_CHIP_FILLAREA_FILL_RULE" val="{&quot;fill_align&quot;:&quot;cm&quot;,&quot;fill_mode&quot;:&quot;full&quot;,&quot;sacle_strategy&quot;:&quot;smart&quot;}"/>
  <p:tag name="KSO_WM_ASSEMBLE_CHIP_INDEX" val="52575db6ddfe42efb14425a5a8fac011"/>
  <p:tag name="KSO_WM_UNIT_PLACING_PICTURE" val="52575db6ddfe42efb14425a5a8fac011"/>
  <p:tag name="KSO_WM_TEMPLATE_ASSEMBLE_XID" val="5f6acc9ec62b13c0b940a978"/>
  <p:tag name="KSO_WM_TEMPLATE_ASSEMBLE_GROUPID" val="5f6acc9ec62b13c0b940a978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458.xml><?xml version="1.0" encoding="utf-8"?>
<p:tagLst xmlns:p="http://schemas.openxmlformats.org/presentationml/2006/main">
  <p:tag name="KSO_WM_UNIT_VALUE" val="1481*8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235_1*d*1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842744658bdb45bd86cbfcdf2c034687"/>
  <p:tag name="KSO_WM_UNIT_DECORATE_INFO" val=""/>
  <p:tag name="KSO_WM_UNIT_SM_LIMIT_TYPE" val="1"/>
  <p:tag name="KSO_WM_CHIP_FILLAREA_FILL_RULE" val="{&quot;fill_align&quot;:&quot;cm&quot;,&quot;fill_mode&quot;:&quot;full&quot;,&quot;sacle_strategy&quot;:&quot;smart&quot;}"/>
  <p:tag name="KSO_WM_ASSEMBLE_CHIP_INDEX" val="30b83fff81cf4e328894966e9258985e"/>
  <p:tag name="KSO_WM_UNIT_PLACING_PICTURE" val="30b83fff81cf4e328894966e9258985e"/>
  <p:tag name="KSO_WM_TEMPLATE_ASSEMBLE_XID" val="5f6acc9ec62b13c0b940a978"/>
  <p:tag name="KSO_WM_TEMPLATE_ASSEMBLE_GROUPID" val="5f6acc9ec62b13c0b940a978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459.xml><?xml version="1.0" encoding="utf-8"?>
<p:tagLst xmlns:p="http://schemas.openxmlformats.org/presentationml/2006/main">
  <p:tag name="KSO_WM_SLIDE_LAYOUT_INFO" val="{&quot;id&quot;:&quot;2020-09-23T12:18:38&quot;,&quot;maxSize&quot;:{&quot;size1&quot;:13.300000000000001},&quot;minSize&quot;:{&quot;size1&quot;:13.300000000000001},&quot;normalSize&quot;:{&quot;size1&quot;:13.300000000000001},&quot;subLayout&quot;:[{&quot;backgroundInfo&quot;:[{&quot;bottom&quot;:0,&quot;bottomAbs&quot;:false,&quot;left&quot;:0,&quot;leftAbs&quot;:false,&quot;right&quot;:0,&quot;rightAbs&quot;:false,&quot;top&quot;:0,&quot;topAbs&quot;:false,&quot;type&quot;:&quot;navigation&quot;}],&quot;id&quot;:&quot;2020-09-23T12:18:38&quot;,&quot;margin&quot;:{&quot;bottom&quot;:0.42300000786781311,&quot;left&quot;:1.2699999809265137,&quot;right&quot;:1.2699999809265137,&quot;top&quot;:0.42300000786781311},&quot;type&quot;:0},{&quot;direction&quot;:1,&quot;id&quot;:&quot;2020-09-23T12:18:38&quot;,&quot;maxSize&quot;:{&quot;size1&quot;:50},&quot;minSize&quot;:{&quot;size1&quot;:50},&quot;normalSize&quot;:{&quot;size1&quot;:50},&quot;subLayout&quot;:[{&quot;id&quot;:&quot;2020-09-23T12:18:38&quot;,&quot;margin&quot;:{&quot;bottom&quot;:0.84700000286102295,&quot;left&quot;:6.3499999046325684,&quot;right&quot;:0.42300000786781311,&quot;top&quot;:0.84700000286102295},&quot;type&quot;:0},{&quot;id&quot;:&quot;2020-09-23T12:18:38&quot;,&quot;margin&quot;:{&quot;bottom&quot;:0.84700000286102295,&quot;left&quot;:0.42300000786781311,&quot;right&quot;:6.3499999046325684,&quot;top&quot;:0.84700000286102295},&quot;type&quot;:0}],&quot;type&quot;:0}],&quot;type&quot;:0}"/>
  <p:tag name="KSO_WM_SLIDE_BACKGROUND" val="[&quot;navigation&quot;]"/>
  <p:tag name="KSO_WM_SLIDE_RATIO" val="1.777778"/>
  <p:tag name="KSO_WM_SLIDE_ID" val="diagram20211235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516"/>
  <p:tag name="KSO_WM_SLIDE_POSITION" val="0*0"/>
  <p:tag name="KSO_WM_TAG_VERSION" val="1.0"/>
  <p:tag name="KSO_WM_BEAUTIFY_FLAG" val="#wm#"/>
  <p:tag name="KSO_WM_TEMPLATE_CATEGORY" val="diagram"/>
  <p:tag name="KSO_WM_TEMPLATE_INDEX" val="20211235"/>
  <p:tag name="KSO_WM_SLIDE_LAYOUT" val="a_d"/>
  <p:tag name="KSO_WM_SLIDE_LAYOUT_CNT" val="1_2"/>
  <p:tag name="KSO_WM_CHIP_INFOS" val="{&quot;layout_type&quot;:&quot;navigation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f5f3b638e478fb0c58a93fc"/>
  <p:tag name="KSO_WM_CHIP_FILLPROP" val="[[{&quot;fill_id&quot;:&quot;c934b58042b44607bfcc30469ccc57d1&quot;,&quot;fill_align&quot;:&quot;lm&quot;,&quot;text_align&quot;:&quot;lm&quot;,&quot;text_direction&quot;:&quot;horizontal&quot;,&quot;chip_types&quot;:[&quot;header&quot;]},{&quot;fill_id&quot;:&quot;79622b8a12474995958c208394bf61e7&quot;,&quot;fill_align&quot;:&quot;cm&quot;,&quot;text_align&quot;:&quot;cm&quot;,&quot;text_direction&quot;:&quot;horizontal&quot;,&quot;chip_types&quot;:[&quot;picture&quot;]},{&quot;fill_id&quot;:&quot;f0d33b160c0644098642eb11ea8145e5&quot;,&quot;fill_align&quot;:&quot;cm&quot;,&quot;text_align&quot;:&quot;cm&quot;,&quot;text_direction&quot;:&quot;horizontal&quot;,&quot;chip_types&quot;:[&quot;picture&quot;]}]]"/>
  <p:tag name="FIXED_XID_TMP" val="5f5ee1ca4d6848d78f644aeb"/>
  <p:tag name="KSO_WM_CHIP_GROUPID" val="5f5ee1ca4d6848d78f644aeb"/>
  <p:tag name="KSO_WM_SLIDE_BK_DARK_LIGHT" val="2"/>
  <p:tag name="KSO_WM_SLIDE_BACKGROUND_TYPE" val="navigation"/>
  <p:tag name="KSO_WM_SLIDE_SUPPORT_FEATURE_TYPE" val="0"/>
  <p:tag name="KSO_WM_TEMPLATE_ASSEMBLE_XID" val="5f6acc9ec62b13c0b940a978"/>
  <p:tag name="KSO_WM_TEMPLATE_ASSEMBLE_GROUPID" val="5f6acc9ec62b13c0b940a978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.15"/>
  <p:tag name="KSO_WM_UNIT_TEXT_FILL_FORE_SCHEMECOLOR_INDEX" val="13"/>
  <p:tag name="KSO_WM_UNIT_TEXT_FILL_TYPE" val="1"/>
</p:tagLst>
</file>

<file path=ppt/tags/tag461.xml><?xml version="1.0" encoding="utf-8"?>
<p:tagLst xmlns:p="http://schemas.openxmlformats.org/presentationml/2006/main">
  <p:tag name="KSO_WM_UNIT_TYPE" val="i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64.xml><?xml version="1.0" encoding="utf-8"?>
<p:tagLst xmlns:p="http://schemas.openxmlformats.org/presentationml/2006/main">
  <p:tag name="KSO_WM_UNIT_TYPE" val="i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7*i*4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7*i*5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1235_1*i*2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8ff081b3f6c143159aca10ece2cab8c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f5ee1ca4d6848d78f644aeb"/>
  <p:tag name="KSO_WM_CHIP_XID" val="5f5f3b638e478fb0c58a93fc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6"/>
  <p:tag name="KSO_WM_TEMPLATE_ASSEMBLE_XID" val="5f6acc9ec62b13c0b940a978"/>
  <p:tag name="KSO_WM_TEMPLATE_ASSEMBLE_GROUPID" val="5f6acc9ec62b13c0b940a978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11235_1*i*3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cdbc58419f6c4fdfa5d7df272792a049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f5ee1ca4d6848d78f644aeb"/>
  <p:tag name="KSO_WM_CHIP_XID" val="5f5f3b638e478fb0c58a93fc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6"/>
  <p:tag name="KSO_WM_TEMPLATE_ASSEMBLE_XID" val="5f6acc9ec62b13c0b940a978"/>
  <p:tag name="KSO_WM_TEMPLATE_ASSEMBLE_GROUPID" val="5f6acc9ec62b13c0b940a978"/>
</p:tagLst>
</file>

<file path=ppt/tags/tag4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1235_1*a*1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3e746010a6184d10ae124152a047f028"/>
  <p:tag name="KSO_WM_UNIT_DECORATE_INFO" val=""/>
  <p:tag name="KSO_WM_UNIT_SM_LIMIT_TYPE" val=""/>
  <p:tag name="KSO_WM_CHIP_FILLAREA_FILL_RULE" val="{&quot;fill_align&quot;:&quot;lm&quot;,&quot;fill_mode&quot;:&quot;full&quot;,&quot;sacle_strategy&quot;:&quot;smart&quot;}"/>
  <p:tag name="KSO_WM_ASSEMBLE_CHIP_INDEX" val="8799e9857da04a02b83f41976b64919b"/>
  <p:tag name="KSO_WM_UNIT_TEXT_FILL_FORE_SCHEMECOLOR_INDEX_BRIGHTNESS" val="0"/>
  <p:tag name="KSO_WM_UNIT_TEXT_FILL_FORE_SCHEMECOLOR_INDEX" val="13"/>
  <p:tag name="KSO_WM_UNIT_TEXT_FILL_TYPE" val="1"/>
  <p:tag name="KSO_WM_TEMPLATE_ASSEMBLE_XID" val="5f6acc9ec62b13c0b940a978"/>
  <p:tag name="KSO_WM_TEMPLATE_ASSEMBLE_GROUPID" val="5f6acc9ec62b13c0b940a978"/>
  <p:tag name="KSO_WM_TAG_Front_Size" val=""/>
  <p:tag name="KSO_WM_TAG_Backgroup_Id" val=""/>
  <p:tag name="KSO_WM_TAG_Backgroup_Size" val=""/>
  <p:tag name="KSO_WM_TAG_Zoder_Position" val=""/>
</p:tagLst>
</file>

<file path=ppt/tags/tag470.xml><?xml version="1.0" encoding="utf-8"?>
<p:tagLst xmlns:p="http://schemas.openxmlformats.org/presentationml/2006/main">
  <p:tag name="KSO_WM_UNIT_VALUE" val="1481*8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diagram20211235_1*d*2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bb137ec46a82418e9a9192387a371731"/>
  <p:tag name="KSO_WM_UNIT_DECORATE_INFO" val=""/>
  <p:tag name="KSO_WM_UNIT_SM_LIMIT_TYPE" val="1"/>
  <p:tag name="KSO_WM_CHIP_FILLAREA_FILL_RULE" val="{&quot;fill_align&quot;:&quot;cm&quot;,&quot;fill_mode&quot;:&quot;full&quot;,&quot;sacle_strategy&quot;:&quot;smart&quot;}"/>
  <p:tag name="KSO_WM_ASSEMBLE_CHIP_INDEX" val="52575db6ddfe42efb14425a5a8fac011"/>
  <p:tag name="KSO_WM_UNIT_PLACING_PICTURE" val="52575db6ddfe42efb14425a5a8fac011"/>
  <p:tag name="KSO_WM_TEMPLATE_ASSEMBLE_XID" val="5f6acc9ec62b13c0b940a978"/>
  <p:tag name="KSO_WM_TEMPLATE_ASSEMBLE_GROUPID" val="5f6acc9ec62b13c0b940a978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471.xml><?xml version="1.0" encoding="utf-8"?>
<p:tagLst xmlns:p="http://schemas.openxmlformats.org/presentationml/2006/main">
  <p:tag name="KSO_WM_UNIT_VALUE" val="1481*84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235_1*d*1"/>
  <p:tag name="KSO_WM_TEMPLATE_CATEGORY" val="diagram"/>
  <p:tag name="KSO_WM_TEMPLATE_INDEX" val="20211235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842744658bdb45bd86cbfcdf2c034687"/>
  <p:tag name="KSO_WM_UNIT_DECORATE_INFO" val=""/>
  <p:tag name="KSO_WM_UNIT_SM_LIMIT_TYPE" val="1"/>
  <p:tag name="KSO_WM_CHIP_FILLAREA_FILL_RULE" val="{&quot;fill_align&quot;:&quot;cm&quot;,&quot;fill_mode&quot;:&quot;full&quot;,&quot;sacle_strategy&quot;:&quot;smart&quot;}"/>
  <p:tag name="KSO_WM_ASSEMBLE_CHIP_INDEX" val="30b83fff81cf4e328894966e9258985e"/>
  <p:tag name="KSO_WM_UNIT_PLACING_PICTURE" val="30b83fff81cf4e328894966e9258985e"/>
  <p:tag name="KSO_WM_TEMPLATE_ASSEMBLE_XID" val="5f6acc9ec62b13c0b940a978"/>
  <p:tag name="KSO_WM_TEMPLATE_ASSEMBLE_GROUPID" val="5f6acc9ec62b13c0b940a978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472.xml><?xml version="1.0" encoding="utf-8"?>
<p:tagLst xmlns:p="http://schemas.openxmlformats.org/presentationml/2006/main">
  <p:tag name="KSO_WM_SLIDE_LAYOUT_INFO" val="{&quot;id&quot;:&quot;2020-09-23T12:18:38&quot;,&quot;maxSize&quot;:{&quot;size1&quot;:13.300000000000001},&quot;minSize&quot;:{&quot;size1&quot;:13.300000000000001},&quot;normalSize&quot;:{&quot;size1&quot;:13.300000000000001},&quot;subLayout&quot;:[{&quot;backgroundInfo&quot;:[{&quot;bottom&quot;:0,&quot;bottomAbs&quot;:false,&quot;left&quot;:0,&quot;leftAbs&quot;:false,&quot;right&quot;:0,&quot;rightAbs&quot;:false,&quot;top&quot;:0,&quot;topAbs&quot;:false,&quot;type&quot;:&quot;navigation&quot;}],&quot;id&quot;:&quot;2020-09-23T12:18:38&quot;,&quot;margin&quot;:{&quot;bottom&quot;:0.42300000786781311,&quot;left&quot;:1.2699999809265137,&quot;right&quot;:1.2699999809265137,&quot;top&quot;:0.42300000786781311},&quot;type&quot;:0},{&quot;direction&quot;:1,&quot;id&quot;:&quot;2020-09-23T12:18:38&quot;,&quot;maxSize&quot;:{&quot;size1&quot;:50},&quot;minSize&quot;:{&quot;size1&quot;:50},&quot;normalSize&quot;:{&quot;size1&quot;:50},&quot;subLayout&quot;:[{&quot;id&quot;:&quot;2020-09-23T12:18:38&quot;,&quot;margin&quot;:{&quot;bottom&quot;:0.84700000286102295,&quot;left&quot;:6.3499999046325684,&quot;right&quot;:0.42300000786781311,&quot;top&quot;:0.84700000286102295},&quot;type&quot;:0},{&quot;id&quot;:&quot;2020-09-23T12:18:38&quot;,&quot;margin&quot;:{&quot;bottom&quot;:0.84700000286102295,&quot;left&quot;:0.42300000786781311,&quot;right&quot;:6.3499999046325684,&quot;top&quot;:0.84700000286102295},&quot;type&quot;:0}],&quot;type&quot;:0}],&quot;type&quot;:0}"/>
  <p:tag name="KSO_WM_SLIDE_BACKGROUND" val="[&quot;navigation&quot;]"/>
  <p:tag name="KSO_WM_SLIDE_RATIO" val="1.777778"/>
  <p:tag name="KSO_WM_SLIDE_ID" val="diagram20211235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516"/>
  <p:tag name="KSO_WM_SLIDE_POSITION" val="0*0"/>
  <p:tag name="KSO_WM_TAG_VERSION" val="1.0"/>
  <p:tag name="KSO_WM_BEAUTIFY_FLAG" val="#wm#"/>
  <p:tag name="KSO_WM_TEMPLATE_CATEGORY" val="diagram"/>
  <p:tag name="KSO_WM_TEMPLATE_INDEX" val="20211235"/>
  <p:tag name="KSO_WM_SLIDE_LAYOUT" val="a_d"/>
  <p:tag name="KSO_WM_SLIDE_LAYOUT_CNT" val="1_2"/>
  <p:tag name="KSO_WM_CHIP_INFOS" val="{&quot;layout_type&quot;:&quot;navigation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f5f3b638e478fb0c58a93fc"/>
  <p:tag name="KSO_WM_CHIP_FILLPROP" val="[[{&quot;fill_id&quot;:&quot;c934b58042b44607bfcc30469ccc57d1&quot;,&quot;fill_align&quot;:&quot;lm&quot;,&quot;text_align&quot;:&quot;lm&quot;,&quot;text_direction&quot;:&quot;horizontal&quot;,&quot;chip_types&quot;:[&quot;header&quot;]},{&quot;fill_id&quot;:&quot;79622b8a12474995958c208394bf61e7&quot;,&quot;fill_align&quot;:&quot;cm&quot;,&quot;text_align&quot;:&quot;cm&quot;,&quot;text_direction&quot;:&quot;horizontal&quot;,&quot;chip_types&quot;:[&quot;picture&quot;]},{&quot;fill_id&quot;:&quot;f0d33b160c0644098642eb11ea8145e5&quot;,&quot;fill_align&quot;:&quot;cm&quot;,&quot;text_align&quot;:&quot;cm&quot;,&quot;text_direction&quot;:&quot;horizontal&quot;,&quot;chip_types&quot;:[&quot;picture&quot;]}]]"/>
  <p:tag name="FIXED_XID_TMP" val="5f5ee1ca4d6848d78f644aeb"/>
  <p:tag name="KSO_WM_CHIP_GROUPID" val="5f5ee1ca4d6848d78f644aeb"/>
  <p:tag name="KSO_WM_SLIDE_BK_DARK_LIGHT" val="2"/>
  <p:tag name="KSO_WM_SLIDE_BACKGROUND_TYPE" val="navigation"/>
  <p:tag name="KSO_WM_SLIDE_SUPPORT_FEATURE_TYPE" val="0"/>
  <p:tag name="KSO_WM_TEMPLATE_ASSEMBLE_XID" val="5f6acc9ec62b13c0b940a978"/>
  <p:tag name="KSO_WM_TEMPLATE_ASSEMBLE_GROUPID" val="5f6acc9ec62b13c0b940a978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3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4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4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5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5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1897_1*i*1"/>
  <p:tag name="KSO_WM_TEMPLATE_CATEGORY" val="diagram"/>
  <p:tag name="KSO_WM_TEMPLATE_INDEX" val="20211897"/>
  <p:tag name="KSO_WM_UNIT_LAYERLEVEL" val="1"/>
  <p:tag name="KSO_WM_TAG_VERSION" val="1.0"/>
  <p:tag name="KSO_WM_BEAUTIFY_FLAG" val="#wm#"/>
  <p:tag name="KSO_WM_UNIT_ADJUSTLAYOUT_ID" val="25"/>
  <p:tag name="KSO_WM_UNIT_COLOR_SCHEME_SHAPE_ID" val="25"/>
  <p:tag name="KSO_WM_UNIT_COLOR_SCHEME_PARENT_PAGE" val="0_1"/>
  <p:tag name="KSO_WM_UNIT_FOIL_COLOR" val="1"/>
  <p:tag name="KSO_WM_UNIT_BLOCK" val="0"/>
  <p:tag name="KSO_WM_UNIT_SM_LIMIT_TYPE" val="1"/>
  <p:tag name="KSO_WM_UNIT_DEC_AREA_ID" val="dc4ab721f7e44c728458d3a6fc27f4a5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eedbea4fa6683b8872baaba"/>
  <p:tag name="KSO_WM_CHIP_XID" val="5eedbea4fa6683b8872baabb"/>
  <p:tag name="KSO_WM_UNIT_FILL_FORE_SCHEMECOLOR_INDEX_BRIGHTNESS" val="0"/>
  <p:tag name="KSO_WM_UNIT_FILL_FORE_SCHEMECOLOR_INDEX" val="16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589"/>
  <p:tag name="KSO_WM_TEMPLATE_ASSEMBLE_XID" val="5f867617e0d8617f8bf24fc7"/>
  <p:tag name="KSO_WM_TEMPLATE_ASSEMBLE_GROUPID" val="5f867617e0d8617f8bf24fc7"/>
</p:tagLst>
</file>

<file path=ppt/tags/tag478.xml><?xml version="1.0" encoding="utf-8"?>
<p:tagLst xmlns:p="http://schemas.openxmlformats.org/presentationml/2006/main">
  <p:tag name="KSO_WM_UNIT_VALUE" val="1269*126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897_1*d*1"/>
  <p:tag name="KSO_WM_TEMPLATE_CATEGORY" val="diagram"/>
  <p:tag name="KSO_WM_TEMPLATE_INDEX" val="20211897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edb4223a8bf742679b01c61bd4eda187"/>
  <p:tag name="KSO_WM_UNIT_DECORATE_INFO" val=""/>
  <p:tag name="KSO_WM_UNIT_SM_LIMIT_TYPE" val=""/>
  <p:tag name="KSO_WM_CHIP_FILLAREA_FILL_RULE" val="{&quot;fill_align&quot;:&quot;lm&quot;,&quot;fill_mode&quot;:&quot;full&quot;,&quot;sacle_strategy&quot;:&quot;smart&quot;}"/>
  <p:tag name="KSO_WM_ASSEMBLE_CHIP_INDEX" val="05d3d16a5b844be4bcec0f1abc88f999"/>
  <p:tag name="KSO_WM_UNIT_PLACING_PICTURE" val="05d3d16a5b844be4bcec0f1abc88f999"/>
  <p:tag name="KSO_WM_TEMPLATE_ASSEMBLE_XID" val="5f867617e0d8617f8bf24fc7"/>
  <p:tag name="KSO_WM_TEMPLATE_ASSEMBLE_GROUPID" val="5f867617e0d8617f8bf24fc7"/>
  <p:tag name="KSO_WM_UNIT_PICTURE_CLIP_FLAG" val="0"/>
  <p:tag name="KSO_WM_TAG_Front_Size" val=""/>
  <p:tag name="KSO_WM_TAG_Backgroup_Id" val=""/>
  <p:tag name="KSO_WM_TAG_Backgroup_Size" val=""/>
  <p:tag name="KSO_WM_TAG_Zoder_Position" val=""/>
</p:tagLst>
</file>

<file path=ppt/tags/tag4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1897_1*a*1"/>
  <p:tag name="KSO_WM_TEMPLATE_CATEGORY" val="diagram"/>
  <p:tag name="KSO_WM_TEMPLATE_INDEX" val="20211897"/>
  <p:tag name="KSO_WM_UNIT_LAYERLEVEL" val="1"/>
  <p:tag name="KSO_WM_TAG_VERSION" val="1.0"/>
  <p:tag name="KSO_WM_BEAUTIFY_FLAG" val="#wm#"/>
  <p:tag name="KSO_WM_UNIT_PRESET_TEXT" val="添加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94586b709cb14ab7bda60e299c932496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27e3bbde4d554692b1ef4d4616be21c7"/>
  <p:tag name="KSO_WM_UNIT_SUPPORT_BIG_FONT" val="1"/>
  <p:tag name="KSO_WM_UNIT_TEXT_FILL_FORE_SCHEMECOLOR_INDEX_BRIGHTNESS" val="0"/>
  <p:tag name="KSO_WM_UNIT_TEXT_FILL_FORE_SCHEMECOLOR_INDEX" val="13"/>
  <p:tag name="KSO_WM_UNIT_TEXT_FILL_TYPE" val="1"/>
  <p:tag name="KSO_WM_TEMPLATE_ASSEMBLE_XID" val="5f867617e0d8617f8bf24fc7"/>
  <p:tag name="KSO_WM_TEMPLATE_ASSEMBLE_GROUPID" val="5f867617e0d8617f8bf24fc7"/>
  <p:tag name="KSO_WM_TAG_Front_Size" val=""/>
  <p:tag name="KSO_WM_TAG_Backgroup_Id" val=""/>
  <p:tag name="KSO_WM_TAG_Backgroup_Size" val=""/>
  <p:tag name="KSO_WM_TAG_Zoder_Position" val=""/>
</p:tagLst>
</file>

<file path=ppt/tags/tag480.xml><?xml version="1.0" encoding="utf-8"?>
<p:tagLst xmlns:p="http://schemas.openxmlformats.org/presentationml/2006/main"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10-14T11:52:56&quot;,&quot;maxSize&quot;:{&quot;size1&quot;:51.299999999999997},&quot;minSize&quot;:{&quot;size1&quot;:42.600000000000001},&quot;normalSize&quot;:{&quot;size1&quot;:42.600000000000001},&quot;subLayout&quot;:[{&quot;id&quot;:&quot;2020-10-14T11:52:56&quot;,&quot;margin&quot;:{&quot;bottom&quot;:1.6929999589920044,&quot;left&quot;:1.6929999589920044,&quot;right&quot;:0.026000002399086952,&quot;top&quot;:1.6929999589920044},&quot;type&quot;:0},{&quot;id&quot;:&quot;2020-10-14T11:52:56&quot;,&quot;margin&quot;:{&quot;bottom&quot;:5.0799999237060547,&quot;left&quot;:1.7130000591278076,&quot;right&quot;:3.3410000801086426,&quot;top&quot;:5.0799999237060547},&quot;type&quot;:0}],&quot;type&quot;:0}"/>
  <p:tag name="KSO_WM_SLIDE_BACKGROUND" val="[&quot;general&quot;]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lm&quot;,&quot;text_direction&quot;:&quot;horizontal&quot;,&quot;support_big_font&quot;:false,&quot;fill_id&quot;:&quot;50ebde9cedf940d1aeb735da52ac9dd9&quot;,&quot;fill_align&quot;:&quot;lm&quot;,&quot;chip_types&quot;:[&quot;picture&quot;]},{&quot;text_align&quot;:&quot;cm&quot;,&quot;text_direction&quot;:&quot;horizontal&quot;,&quot;support_big_font&quot;:true,&quot;fill_id&quot;:&quot;fadd3788f02f444db785165969f73384&quot;,&quot;fill_align&quot;:&quot;cm&quot;,&quot;chip_types&quot;:[&quot;header&quot;]}],[{&quot;text_align&quot;:&quot;lm&quot;,&quot;text_direction&quot;:&quot;horizontal&quot;,&quot;support_big_font&quot;:false,&quot;fill_id&quot;:&quot;50ebde9cedf940d1aeb735da52ac9dd9&quot;,&quot;fill_align&quot;:&quot;lm&quot;,&quot;chip_types&quot;:[&quot;picture&quot;]},{&quot;text_align&quot;:&quot;lm&quot;,&quot;text_direction&quot;:&quot;horizontal&quot;,&quot;support_big_font&quot;:true,&quot;fill_id&quot;:&quot;fadd3788f02f444db785165969f73384&quot;,&quot;fill_align&quot;:&quot;cm&quot;,&quot;chip_types&quot;:[&quot;text&quot;]}]]"/>
  <p:tag name="KSO_WM_SLIDE_ID" val="diagram20211897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60"/>
  <p:tag name="KSO_WM_SLIDE_POSITION" val="48*84"/>
  <p:tag name="KSO_WM_TAG_VERSION" val="1.0"/>
  <p:tag name="KSO_WM_BEAUTIFY_FLAG" val="#wm#"/>
  <p:tag name="KSO_WM_TEMPLATE_CATEGORY" val="diagram"/>
  <p:tag name="KSO_WM_TEMPLATE_INDEX" val="20211897"/>
  <p:tag name="KSO_WM_SLIDE_LAYOUT" val="a_d"/>
  <p:tag name="KSO_WM_SLIDE_LAYOUT_CNT" val="1_1"/>
  <p:tag name="KSO_WM_CHIP_XID" val="5eedbea4fa6683b8872baabb"/>
  <p:tag name="KSO_WM_CHIP_DECFILLPROP" val="[]"/>
  <p:tag name="KSO_WM_CHIP_GROUPID" val="5eedbea4fa6683b8872baaba"/>
  <p:tag name="KSO_WM_SLIDE_BK_DARK_LIGHT" val="2"/>
  <p:tag name="KSO_WM_SLIDE_BACKGROUND_TYPE" val="general"/>
  <p:tag name="KSO_WM_SLIDE_SUPPORT_FEATURE_TYPE" val="0"/>
  <p:tag name="KSO_WM_TEMPLATE_ASSEMBLE_XID" val="5f867617e0d8617f8bf24fc7"/>
  <p:tag name="KSO_WM_TEMPLATE_ASSEMBLE_GROUPID" val="5f867617e0d8617f8bf24fc7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3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4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4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5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5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85.xml><?xml version="1.0" encoding="utf-8"?>
<p:tagLst xmlns:p="http://schemas.openxmlformats.org/presentationml/2006/main">
  <p:tag name="KSO_WM_UNIT_BLOCK" val="0"/>
  <p:tag name="KSO_WM_UNIT_SM_LIMIT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1053_1*i*1"/>
  <p:tag name="KSO_WM_TEMPLATE_CATEGORY" val="diagram"/>
  <p:tag name="KSO_WM_TEMPLATE_INDEX" val="20211053"/>
  <p:tag name="KSO_WM_UNIT_LAYERLEVEL" val="1"/>
  <p:tag name="KSO_WM_TAG_VERSION" val="1.0"/>
  <p:tag name="KSO_WM_BEAUTIFY_FLAG" val="#wm#"/>
  <p:tag name="KSO_WM_UNIT_DECORATE_INFO" val="{&quot;DecorateInfoX&quot;:{&quot;IsLeft&quot;:false,&quot;IsRight&quot;:false,&quot;IsAbs&quot;:false},&quot;DecorateInfoY&quot;:{&quot;IsTop&quot;:false,&quot;IsBottom&quot;:false,&quot;IsAbs&quot;:false},&quot;DecorateInfoW&quot;:{&quot;IsAbs&quot;:true},&quot;DecorateInfoH&quot;:{&quot;IsAbs&quot;:true}}"/>
  <p:tag name="KSO_WM_CHIP_GROUPID" val="5e757e9369be4861f5f86151"/>
  <p:tag name="KSO_WM_CHIP_XID" val="5f5f2f928e478fb0c58a92be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1320"/>
  <p:tag name="KSO_WM_TEMPLATE_ASSEMBLE_XID" val="5f6ab4f22eaee48abcfef392"/>
  <p:tag name="KSO_WM_TEMPLATE_ASSEMBLE_GROUPID" val="5f6ab4f22eaee48abcfef392"/>
</p:tagLst>
</file>

<file path=ppt/tags/tag486.xml><?xml version="1.0" encoding="utf-8"?>
<p:tagLst xmlns:p="http://schemas.openxmlformats.org/presentationml/2006/main">
  <p:tag name="KSO_WM_UNIT_SM_LIMIT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1053_1*i*2"/>
  <p:tag name="KSO_WM_TEMPLATE_CATEGORY" val="diagram"/>
  <p:tag name="KSO_WM_TEMPLATE_INDEX" val="20211053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false,&quot;IsRight&quot;:false,&quot;IsAbs&quot;:false},&quot;DecorateInfoY&quot;:{&quot;IsTop&quot;:false,&quot;IsBottom&quot;:false,&quot;IsAbs&quot;:false},&quot;DecorateInfoW&quot;:{&quot;IsAbs&quot;:true},&quot;DecorateInfoH&quot;:{&quot;IsAbs&quot;:true}}"/>
  <p:tag name="KSO_WM_CHIP_GROUPID" val="5e757e9369be4861f5f86151"/>
  <p:tag name="KSO_WM_CHIP_XID" val="5f5f2f928e478fb0c58a92be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12"/>
  <p:tag name="KSO_WM_TEMPLATE_ASSEMBLE_XID" val="5f6ab4f22eaee48abcfef392"/>
  <p:tag name="KSO_WM_TEMPLATE_ASSEMBLE_GROUPID" val="5f6ab4f22eaee48abcfef392"/>
</p:tagLst>
</file>

<file path=ppt/tags/tag487.xml><?xml version="1.0" encoding="utf-8"?>
<p:tagLst xmlns:p="http://schemas.openxmlformats.org/presentationml/2006/main">
  <p:tag name="KSO_WM_UNIT_SM_LIMIT_TYPE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11053_1*i*3"/>
  <p:tag name="KSO_WM_TEMPLATE_CATEGORY" val="diagram"/>
  <p:tag name="KSO_WM_TEMPLATE_INDEX" val="20211053"/>
  <p:tag name="KSO_WM_UNIT_LAYERLEVEL" val="1"/>
  <p:tag name="KSO_WM_TAG_VERSION" val="1.0"/>
  <p:tag name="KSO_WM_BEAUTIFY_FLAG" val="#wm#"/>
  <p:tag name="KSO_WM_UNIT_BLOCK" val="0"/>
  <p:tag name="KSO_WM_UNIT_DECORATE_INFO" val="{&quot;DecorateInfoX&quot;:{&quot;IsLeft&quot;:false,&quot;IsRight&quot;:false,&quot;IsAbs&quot;:false},&quot;DecorateInfoY&quot;:{&quot;IsTop&quot;:false,&quot;IsBottom&quot;:false,&quot;IsAbs&quot;:false},&quot;DecorateInfoW&quot;:{&quot;IsAbs&quot;:true},&quot;DecorateInfoH&quot;:{&quot;IsAbs&quot;:true}}"/>
  <p:tag name="KSO_WM_CHIP_GROUPID" val="5e757e9369be4861f5f86151"/>
  <p:tag name="KSO_WM_CHIP_XID" val="5f5f2f928e478fb0c58a92be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12"/>
  <p:tag name="KSO_WM_TEMPLATE_ASSEMBLE_XID" val="5f6ab4f22eaee48abcfef392"/>
  <p:tag name="KSO_WM_TEMPLATE_ASSEMBLE_GROUPID" val="5f6ab4f22eaee48abcfef392"/>
</p:tagLst>
</file>

<file path=ppt/tags/tag48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1053_1*a*1"/>
  <p:tag name="KSO_WM_TEMPLATE_CATEGORY" val="diagram"/>
  <p:tag name="KSO_WM_TEMPLATE_INDEX" val="20211053"/>
  <p:tag name="KSO_WM_UNIT_LAYERLEVEL" val="1"/>
  <p:tag name="KSO_WM_TAG_VERSION" val="1.0"/>
  <p:tag name="KSO_WM_BEAUTIFY_FLAG" val="#wm#"/>
  <p:tag name="KSO_WM_UNIT_PRESET_TEXT" val="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e66bdfc0842b4034a93b282270c7b3e5"/>
  <p:tag name="KSO_WM_UNIT_DECORATE_INFO" val=""/>
  <p:tag name="KSO_WM_UNIT_SM_LIMIT_TYPE" val=""/>
  <p:tag name="KSO_WM_CHIP_FILLAREA_FILL_RULE" val="{&quot;fill_align&quot;:&quot;cm&quot;,&quot;fill_mode&quot;:&quot;full&quot;,&quot;sacle_strategy&quot;:&quot;smart&quot;}"/>
  <p:tag name="KSO_WM_ASSEMBLE_CHIP_INDEX" val="76597ba20d9b463f87c7a397112048df"/>
  <p:tag name="KSO_WM_UNIT_TEXT_FILL_FORE_SCHEMECOLOR_INDEX_BRIGHTNESS" val="0"/>
  <p:tag name="KSO_WM_UNIT_TEXT_FILL_FORE_SCHEMECOLOR_INDEX" val="13"/>
  <p:tag name="KSO_WM_UNIT_TEXT_FILL_TYPE" val="1"/>
  <p:tag name="KSO_WM_TEMPLATE_ASSEMBLE_XID" val="5f6ab4f22eaee48abcfef392"/>
  <p:tag name="KSO_WM_TEMPLATE_ASSEMBLE_GROUPID" val="5f6ab4f22eaee48abcfef392"/>
  <p:tag name="KSO_WM_TAG_Front_Size" val=""/>
  <p:tag name="KSO_WM_TAG_Backgroup_Id" val=""/>
  <p:tag name="KSO_WM_TAG_Backgroup_Size" val=""/>
  <p:tag name="KSO_WM_TAG_Zoder_Position" val=""/>
</p:tagLst>
</file>

<file path=ppt/tags/tag489.xml><?xml version="1.0" encoding="utf-8"?>
<p:tagLst xmlns:p="http://schemas.openxmlformats.org/presentationml/2006/main">
  <p:tag name="KSO_WM_UNIT_VALUE" val="1142*1565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053_1*d*1"/>
  <p:tag name="KSO_WM_TEMPLATE_CATEGORY" val="diagram"/>
  <p:tag name="KSO_WM_TEMPLATE_INDEX" val="20211053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f611ef124ecd454da0e95fe70e30df9f"/>
  <p:tag name="KSO_WM_CHIP_FILLAREA_FILL_RULE" val="{&quot;fill_align&quot;:&quot;cm&quot;,&quot;fill_mode&quot;:&quot;full&quot;,&quot;sacle_strategy&quot;:&quot;smart&quot;}"/>
  <p:tag name="KSO_WM_ASSEMBLE_CHIP_INDEX" val="bed1c64591a04121ba3775a0eea28e95"/>
  <p:tag name="KSO_WM_UNIT_PLACING_PICTURE" val="bed1c64591a04121ba3775a0eea28e95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5f6ab4f22eaee48abcfef392"/>
  <p:tag name="KSO_WM_TEMPLATE_ASSEMBLE_GROUPID" val="5f6ab4f22eaee48abcfef392"/>
  <p:tag name="KSO_WM_UNIT_PLACING_PICTURE_USER_VIEWPORT" val="{&quot;height&quot;:7127.5007874015746,&quot;width&quot;:3290}"/>
  <p:tag name="KSO_WM_UNIT_PLACING_PICTURE_INFO" val="{&quot;code&quot;:&quot;a&quot;,&quot;full_picture&quot;:true,&quot;last_full_picture&quot;:&quot;a&quot;,&quot;margin&quot;:{&quot;bottom&quot;:51.030558300116041,&quot;top&quot;:49.932705717460379},&quot;scheme&quot;:&quot;2-0&quot;,&quot;spacing&quot;:5}"/>
  <p:tag name="KSO_WM_UNIT_PLACING_PICTURE_USER_VIEWPORT_SMARTMENU" val="{&quot;height&quot;:5861.0337919140966,&quot;width&quot;:2644.9801635742188}"/>
  <p:tag name="KSO_WM_UNIT_PLACING_PICTURE_USER_RELATIVERECTANGLE_SMARTMENU" val="{&quot;bottom&quot;:0,&quot;left&quot;:0,&quot;right&quot;:0,&quot;top&quot;:0}"/>
</p:tagLst>
</file>

<file path=ppt/tags/tag490.xml><?xml version="1.0" encoding="utf-8"?>
<p:tagLst xmlns:p="http://schemas.openxmlformats.org/presentationml/2006/main">
  <p:tag name="KSO_WM_UNIT_VALUE" val="1142*1565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053_1*d*1"/>
  <p:tag name="KSO_WM_TEMPLATE_CATEGORY" val="diagram"/>
  <p:tag name="KSO_WM_TEMPLATE_INDEX" val="20211053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f611ef124ecd454da0e95fe70e30df9f"/>
  <p:tag name="KSO_WM_CHIP_FILLAREA_FILL_RULE" val="{&quot;fill_align&quot;:&quot;cm&quot;,&quot;fill_mode&quot;:&quot;full&quot;,&quot;sacle_strategy&quot;:&quot;smart&quot;}"/>
  <p:tag name="KSO_WM_ASSEMBLE_CHIP_INDEX" val="bed1c64591a04121ba3775a0eea28e95"/>
  <p:tag name="KSO_WM_UNIT_PLACING_PICTURE" val="bed1c64591a04121ba3775a0eea28e95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5f6ab4f22eaee48abcfef392"/>
  <p:tag name="KSO_WM_TEMPLATE_ASSEMBLE_GROUPID" val="5f6ab4f22eaee48abcfef392"/>
  <p:tag name="KSO_WM_UNIT_PLACING_PICTURE_USER_VIEWPORT" val="{&quot;height&quot;:7127.5007874015746,&quot;width&quot;:3290}"/>
  <p:tag name="KSO_WM_UNIT_PLACING_PICTURE_INFO" val="{&quot;code&quot;:&quot;a&quot;,&quot;full_picture&quot;:true,&quot;last_full_picture&quot;:&quot;a&quot;,&quot;margin&quot;:{&quot;bottom&quot;:51.030558300116041,&quot;top&quot;:49.932705717460379},&quot;scheme&quot;:&quot;2-0&quot;,&quot;spacing&quot;:5}"/>
  <p:tag name="KSO_WM_UNIT_PLACING_PICTURE_USER_VIEWPORT_SMARTMENU" val="{&quot;height&quot;:5861.0337919140966,&quot;width&quot;:2644.9801635742188}"/>
  <p:tag name="KSO_WM_UNIT_PLACING_PICTURE_USER_RELATIVERECTANGLE_SMARTMENU" val="{&quot;bottom&quot;:0,&quot;left&quot;:0,&quot;right&quot;:0,&quot;top&quot;:0}"/>
</p:tagLst>
</file>

<file path=ppt/tags/tag491.xml><?xml version="1.0" encoding="utf-8"?>
<p:tagLst xmlns:p="http://schemas.openxmlformats.org/presentationml/2006/main">
  <p:tag name="KSO_WM_SLIDE_ID" val="diagram20211053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88*481"/>
  <p:tag name="KSO_WM_SLIDE_POSITION" val="36*23"/>
  <p:tag name="KSO_WM_TAG_VERSION" val="1.0"/>
  <p:tag name="KSO_WM_BEAUTIFY_FLAG" val="#wm#"/>
  <p:tag name="KSO_WM_TEMPLATE_CATEGORY" val="diagram"/>
  <p:tag name="KSO_WM_TEMPLATE_INDEX" val="20211053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09-23T10:37:39&quot;,&quot;maxSize&quot;:{&quot;size1&quot;:51.299999999999997},&quot;minSize&quot;:{&quot;size1&quot;:36.299999999999997},&quot;normalSize&quot;:{&quot;size1&quot;:51.299895833333338},&quot;subLayout&quot;:[{&quot;id&quot;:&quot;2020-09-23T10:37:39&quot;,&quot;margin&quot;:{&quot;bottom&quot;:3.8450000286102295,&quot;left&quot;:2.5399999618530273,&quot;right&quot;:0,&quot;top&quot;:3.8450000286102295},&quot;type&quot;:0},{&quot;id&quot;:&quot;2020-09-23T10:37:39&quot;,&quot;margin&quot;:{&quot;bottom&quot;:2.5750000476837158,&quot;left&quot;:1.2439998388290405,&quot;right&quot;:2.1519999504089355,&quot;top&quot;:2.5750000476837158},&quot;type&quot;:0}],&quot;type&quot;:0}"/>
  <p:tag name="KSO_WM_SLIDE_CAN_ADD_NAVIGATION" val="1"/>
  <p:tag name="KSO_WM_SLIDE_BACKGROUND" val="[&quot;general&quot;]"/>
  <p:tag name="KSO_WM_SLIDE_RATIO" val="1.777778"/>
  <p:tag name="KSO_WM_CHIP_INFOS" val="{&quot;layout_type&quot;:&quot;leftright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f5f2f928e478fb0c58a92be"/>
  <p:tag name="KSO_WM_CHIP_FILLPROP" val="[[{&quot;fill_id&quot;:&quot;4b3d06a1f10d40ff8e06d4f6d0ab0ea3&quot;,&quot;fill_align&quot;:&quot;cm&quot;,&quot;text_align&quot;:&quot;cm&quot;,&quot;text_direction&quot;:&quot;horizontal&quot;,&quot;chip_types&quot;:[&quot;text&quot;,&quot;header&quot;]},{&quot;fill_id&quot;:&quot;8e40daf4927f4521bed00751a0febf31&quot;,&quot;fill_align&quot;:&quot;cm&quot;,&quot;text_align&quot;:&quot;lm&quot;,&quot;text_direction&quot;:&quot;horizontal&quot;,&quot;chip_types&quot;:[&quot;diagram&quot;,&quot;pictext&quot;,&quot;text&quot;,&quot;picture&quot;,&quot;chart&quot;,&quot;table&quot;,&quot;video&quot;],&quot;support_features&quot;:[&quot;collage&quot;,&quot;carousel&quot;,&quot;creativecrop&quot;]}]]"/>
  <p:tag name="KSO_WM_CHIP_GROUPID" val="5e757e9369be4861f5f86151"/>
  <p:tag name="KSO_WM_SLIDE_BK_DARK_LIGHT" val="2"/>
  <p:tag name="KSO_WM_SLIDE_BACKGROUND_TYPE" val="general"/>
  <p:tag name="KSO_WM_SLIDE_SUPPORT_FEATURE_TYPE" val="7"/>
  <p:tag name="KSO_WM_TEMPLATE_ASSEMBLE_XID" val="5f6ab4f22eaee48abcfef392"/>
  <p:tag name="KSO_WM_TEMPLATE_ASSEMBLE_GROUPID" val="5f6ab4f22eaee48abcfef392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3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4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4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i*5"/>
  <p:tag name="KSO_WM_UNIT_LAYERLEVEL" val="1"/>
  <p:tag name="KSO_WM_TAG_VERSION" val="1.0"/>
  <p:tag name="KSO_WM_BEAUTIFY_FLAG" val="#wm#"/>
  <p:tag name="KSO_WM_SLIDE_BACKGROUND_TYPE" val="general"/>
  <p:tag name="KSO_WM_SLIDE_BK_DARK_LIGHT" val="2"/>
  <p:tag name="KSO_WM_UNIT_TYPE" val="i"/>
  <p:tag name="KSO_WM_UNIT_INDEX" val="5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49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1488_1*a*1"/>
  <p:tag name="KSO_WM_TEMPLATE_CATEGORY" val="diagram"/>
  <p:tag name="KSO_WM_TEMPLATE_INDEX" val="20211488"/>
  <p:tag name="KSO_WM_UNIT_LAYERLEVEL" val="1"/>
  <p:tag name="KSO_WM_TAG_VERSION" val="1.0"/>
  <p:tag name="KSO_WM_BEAUTIFY_FLAG" val="#wm#"/>
  <p:tag name="KSO_WM_UNIT_PRESET_TEXT" val="单击添加大标题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dcc858400dd947689067c766c2337e7e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UNIT_SM_LIMIT_TYPE" val="0"/>
  <p:tag name="KSO_WM_CHIP_FILLAREA_FILL_RULE" val="{&quot;fill_align&quot;:&quot;cm&quot;,&quot;fill_mode&quot;:&quot;full&quot;,&quot;sacle_strategy&quot;:&quot;smart&quot;}"/>
  <p:tag name="KSO_WM_ASSEMBLE_CHIP_INDEX" val="bc7681bcc57a4f6d93a5a6a3b599bbed"/>
  <p:tag name="KSO_WM_UNIT_SUPPORT_BIG_FONT" val="1"/>
  <p:tag name="KSO_WM_UNIT_TEXT_FILL_FORE_SCHEMECOLOR_INDEX_BRIGHTNESS" val="0"/>
  <p:tag name="KSO_WM_UNIT_TEXT_FILL_FORE_SCHEMECOLOR_INDEX" val="13"/>
  <p:tag name="KSO_WM_UNIT_TEXT_FILL_TYPE" val="1"/>
  <p:tag name="KSO_WM_TEMPLATE_ASSEMBLE_XID" val="5f867647e0d8617f8bf25047"/>
  <p:tag name="KSO_WM_TEMPLATE_ASSEMBLE_GROUPID" val="5f867647e0d8617f8bf25047"/>
  <p:tag name="KSO_WM_TAG_Front_Size" val=""/>
  <p:tag name="KSO_WM_TAG_Backgroup_Id" val=""/>
  <p:tag name="KSO_WM_TAG_Backgroup_Size" val=""/>
  <p:tag name="KSO_WM_TAG_Zoder_Position" val="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1488_1*i*1"/>
  <p:tag name="KSO_WM_TEMPLATE_CATEGORY" val="diagram"/>
  <p:tag name="KSO_WM_TEMPLATE_INDEX" val="2021148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0c488fbdb1d243ddb2b962437bd1e20a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2},&quot;ReferentInfo&quot;:{&quot;Id&quot;:&quot;dcc858400dd947689067c766c2337e7e&quot;,&quot;X&quot;:{&quot;Pos&quot;:0},&quot;Y&quot;:{&quot;Pos&quot;:0}},&quot;whChangeMode&quot;:0}"/>
  <p:tag name="KSO_WM_CHIP_GROUPID" val="5f6c95017b7ee298d401c683"/>
  <p:tag name="KSO_WM_CHIP_XID" val="5f6c95017b7ee298d401c684"/>
  <p:tag name="KSO_WM_UNIT_TEXT_FILL_FORE_SCHEMECOLOR_INDEX_BRIGHTNESS" val="0"/>
  <p:tag name="KSO_WM_UNIT_TEXT_FILL_FORE_SCHEMECOLOR_INDEX" val="13"/>
  <p:tag name="KSO_WM_UNIT_TEXT_FILL_TYPE" val="1"/>
  <p:tag name="KSO_WM_UNIT_VALUE" val="6"/>
  <p:tag name="KSO_WM_TEMPLATE_ASSEMBLE_XID" val="5f867647e0d8617f8bf25047"/>
  <p:tag name="KSO_WM_TEMPLATE_ASSEMBLE_GROUPID" val="5f867647e0d8617f8bf25047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11488_1*i*2"/>
  <p:tag name="KSO_WM_TEMPLATE_CATEGORY" val="diagram"/>
  <p:tag name="KSO_WM_TEMPLATE_INDEX" val="2021148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d45180fe633e440e832edc2ea5da73fd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0c488fbdb1d243ddb2b962437bd1e20a&quot;,&quot;X&quot;:{&quot;Pos&quot;:1},&quot;Y&quot;:{&quot;Pos&quot;:1}},&quot;whChangeMode&quot;:0}"/>
  <p:tag name="KSO_WM_CHIP_GROUPID" val="5f6c95017b7ee298d401c683"/>
  <p:tag name="KSO_WM_CHIP_XID" val="5f6c95017b7ee298d401c684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6"/>
  <p:tag name="KSO_WM_TEMPLATE_ASSEMBLE_XID" val="5f867647e0d8617f8bf25047"/>
  <p:tag name="KSO_WM_TEMPLATE_ASSEMBLE_GROUPID" val="5f867647e0d8617f8bf25047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11488_1*i*3"/>
  <p:tag name="KSO_WM_TEMPLATE_CATEGORY" val="diagram"/>
  <p:tag name="KSO_WM_TEMPLATE_INDEX" val="2021148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7002ff26f8304dc295bfcc8fa8941b37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0},&quot;ReferentInfo&quot;:{&quot;Id&quot;:&quot;dcc858400dd947689067c766c2337e7e&quot;,&quot;X&quot;:{&quot;Pos&quot;:2},&quot;Y&quot;:{&quot;Pos&quot;:2}},&quot;whChangeMode&quot;:0}"/>
  <p:tag name="KSO_WM_CHIP_GROUPID" val="5f6c95017b7ee298d401c683"/>
  <p:tag name="KSO_WM_CHIP_XID" val="5f6c95017b7ee298d401c684"/>
  <p:tag name="KSO_WM_UNIT_TEXT_FILL_FORE_SCHEMECOLOR_INDEX_BRIGHTNESS" val="0"/>
  <p:tag name="KSO_WM_UNIT_TEXT_FILL_FORE_SCHEMECOLOR_INDEX" val="13"/>
  <p:tag name="KSO_WM_UNIT_TEXT_FILL_TYPE" val="1"/>
  <p:tag name="KSO_WM_UNIT_VALUE" val="6"/>
  <p:tag name="KSO_WM_TEMPLATE_ASSEMBLE_XID" val="5f867647e0d8617f8bf25047"/>
  <p:tag name="KSO_WM_TEMPLATE_ASSEMBLE_GROUPID" val="5f867647e0d8617f8bf25047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11488_1*i*4"/>
  <p:tag name="KSO_WM_TEMPLATE_CATEGORY" val="diagram"/>
  <p:tag name="KSO_WM_TEMPLATE_INDEX" val="2021148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f947d092240143939938fa87dad51e3e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7002ff26f8304dc295bfcc8fa8941b37&quot;,&quot;X&quot;:{&quot;Pos&quot;:1},&quot;Y&quot;:{&quot;Pos&quot;:1}},&quot;whChangeMode&quot;:0}"/>
  <p:tag name="KSO_WM_CHIP_GROUPID" val="5f6c95017b7ee298d401c683"/>
  <p:tag name="KSO_WM_CHIP_XID" val="5f6c95017b7ee298d401c684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3"/>
  <p:tag name="KSO_WM_UNIT_TEXT_FILL_TYPE" val="1"/>
  <p:tag name="KSO_WM_UNIT_VALUE" val="6"/>
  <p:tag name="KSO_WM_TEMPLATE_ASSEMBLE_XID" val="5f867647e0d8617f8bf25047"/>
  <p:tag name="KSO_WM_TEMPLATE_ASSEMBLE_GROUPID" val="5f867647e0d8617f8bf25047"/>
</p:tagLst>
</file>

<file path=ppt/tags/tag501.xml><?xml version="1.0" encoding="utf-8"?>
<p:tagLst xmlns:p="http://schemas.openxmlformats.org/presentationml/2006/main">
  <p:tag name="KSO_WM_UNIT_VALUE" val="1227*169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488_1*d*1"/>
  <p:tag name="KSO_WM_TEMPLATE_CATEGORY" val="diagram"/>
  <p:tag name="KSO_WM_TEMPLATE_INDEX" val="20211488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f05aafd6254846018d8e310d02606c3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UNIT_SM_LIMIT_TYPE" val="0"/>
  <p:tag name="KSO_WM_CHIP_FILLAREA_FILL_RULE" val="{&quot;fill_align&quot;:&quot;cm&quot;,&quot;fill_mode&quot;:&quot;full&quot;,&quot;sacle_strategy&quot;:&quot;smart&quot;}"/>
  <p:tag name="KSO_WM_ASSEMBLE_CHIP_INDEX" val="2fc1c670a60d47faab7fa6c8838820b5"/>
  <p:tag name="KSO_WM_UNIT_PLACING_PICTURE" val="2fc1c670a60d47faab7fa6c8838820b5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5f867647e0d8617f8bf25047"/>
  <p:tag name="KSO_WM_TEMPLATE_ASSEMBLE_GROUPID" val="5f867647e0d8617f8bf25047"/>
  <p:tag name="KSO_WM_UNIT_PLACING_PICTURE_USER_VIEWPORT" val="{&quot;height&quot;:7127.5007874015746,&quot;width&quot;:3290}"/>
  <p:tag name="KSO_WM_UNIT_PLACING_PICTURE_INFO" val="{&quot;code&quot;:&quot;a&quot;,&quot;full_picture&quot;:true,&quot;last_full_picture&quot;:&quot;a&quot;,&quot;margin&quot;:{&quot;bottom&quot;:48.679206439976014,&quot;top&quot;:47.857660094182307},&quot;scheme&quot;:&quot;2-0&quot;,&quot;spacing&quot;:5}"/>
  <p:tag name="KSO_WM_UNIT_PLACING_PICTURE_USER_VIEWPORT_SMARTMENU" val="{&quot;height&quot;:6289.3023421683956,&quot;width&quot;:2841.0220336914067}"/>
  <p:tag name="KSO_WM_UNIT_PLACING_PICTURE_USER_RELATIVERECTANGLE_SMARTMENU" val="{&quot;bottom&quot;:0,&quot;left&quot;:0,&quot;right&quot;:0,&quot;top&quot;:0}"/>
</p:tagLst>
</file>

<file path=ppt/tags/tag502.xml><?xml version="1.0" encoding="utf-8"?>
<p:tagLst xmlns:p="http://schemas.openxmlformats.org/presentationml/2006/main">
  <p:tag name="KSO_WM_UNIT_VALUE" val="1227*1692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488_1*d*1"/>
  <p:tag name="KSO_WM_TEMPLATE_CATEGORY" val="diagram"/>
  <p:tag name="KSO_WM_TEMPLATE_INDEX" val="20211488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f05aafd6254846018d8e310d02606c3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UNIT_SM_LIMIT_TYPE" val="0"/>
  <p:tag name="KSO_WM_CHIP_FILLAREA_FILL_RULE" val="{&quot;fill_align&quot;:&quot;cm&quot;,&quot;fill_mode&quot;:&quot;full&quot;,&quot;sacle_strategy&quot;:&quot;smart&quot;}"/>
  <p:tag name="KSO_WM_ASSEMBLE_CHIP_INDEX" val="2fc1c670a60d47faab7fa6c8838820b5"/>
  <p:tag name="KSO_WM_UNIT_PLACING_PICTURE" val="2fc1c670a60d47faab7fa6c8838820b5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TEMPLATE_ASSEMBLE_XID" val="5f867647e0d8617f8bf25047"/>
  <p:tag name="KSO_WM_TEMPLATE_ASSEMBLE_GROUPID" val="5f867647e0d8617f8bf25047"/>
  <p:tag name="KSO_WM_UNIT_PLACING_PICTURE_USER_VIEWPORT" val="{&quot;height&quot;:7127.5007874015746,&quot;width&quot;:3290}"/>
  <p:tag name="KSO_WM_UNIT_PLACING_PICTURE_INFO" val="{&quot;code&quot;:&quot;a&quot;,&quot;full_picture&quot;:true,&quot;last_full_picture&quot;:&quot;a&quot;,&quot;margin&quot;:{&quot;bottom&quot;:48.679206439976014,&quot;top&quot;:47.857660094182307},&quot;scheme&quot;:&quot;2-0&quot;,&quot;spacing&quot;:5}"/>
  <p:tag name="KSO_WM_UNIT_PLACING_PICTURE_USER_VIEWPORT_SMARTMENU" val="{&quot;height&quot;:6289.3023421683956,&quot;width&quot;:2841.0220336914067}"/>
  <p:tag name="KSO_WM_UNIT_PLACING_PICTURE_USER_RELATIVERECTANGLE_SMARTMENU" val="{&quot;bottom&quot;:0,&quot;left&quot;:0,&quot;right&quot;:0,&quot;top&quot;:0}"/>
</p:tagLst>
</file>

<file path=ppt/tags/tag503.xml><?xml version="1.0" encoding="utf-8"?>
<p:tagLst xmlns:p="http://schemas.openxmlformats.org/presentationml/2006/main">
  <p:tag name="KSO_WM_BEAUTIFY_FLAG" val="#wm#"/>
  <p:tag name="KSO_WM_TEMPLATE_CATEGORY" val="diagram"/>
  <p:tag name="KSO_WM_TEMPLATE_INDEX" val="20211488"/>
  <p:tag name="KSO_WM_SLIDE_ID" val="diagram20211488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48"/>
  <p:tag name="KSO_WM_SLIDE_POSITION" val="48*96"/>
  <p:tag name="KSO_WM_TAG_VERSION" val="1.0"/>
  <p:tag name="KSO_WM_SLIDE_LAYOUT" val="a_d"/>
  <p:tag name="KSO_WM_SLIDE_LAYOUT_CNT" val="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0-10-14T11:53:44&quot;,&quot;maxSize&quot;:{&quot;size1&quot;:55},&quot;minSize&quot;:{&quot;size1&quot;:44.899999999999999},&quot;normalSize&quot;:{&quot;size1&quot;:54.399999999999999},&quot;subLayout&quot;:[{&quot;id&quot;:&quot;2020-10-14T11:53:44&quot;,&quot;margin&quot;:{&quot;bottom&quot;:6.3499999046325684,&quot;left&quot;:2.9630000591278076,&quot;right&quot;:2.5399999618530273,&quot;top&quot;:6.3499999046325684},&quot;type&quot;:0},{&quot;id&quot;:&quot;2020-10-14T11:53:44&quot;,&quot;margin&quot;:{&quot;bottom&quot;:2.1170001029968262,&quot;left&quot;:0.026000002399086952,&quot;right&quot;:1.6929999589920044,&quot;top&quot;:2.1170001029968262},&quot;type&quot;:0}],&quot;type&quot;:0}"/>
  <p:tag name="KSO_WM_SLIDE_BACKGROUND" val="[&quot;general&quot;]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6c95017b7ee298d401c684"/>
  <p:tag name="KSO_WM_CHIP_FILLPROP" val="[[{&quot;text_align&quot;:&quot;lm&quot;,&quot;text_direction&quot;:&quot;horizontal&quot;,&quot;support_big_font&quot;:true,&quot;fill_id&quot;:&quot;05ed0eeff46f44e98ca671d6ac23df94&quot;,&quot;fill_align&quot;:&quot;cm&quot;,&quot;chip_types&quot;:[&quot;text&quot;]},{&quot;text_align&quot;:&quot;lm&quot;,&quot;text_direction&quot;:&quot;horizontal&quot;,&quot;support_features&quot;:[&quot;collage&quot;,&quot;carousel&quot;,&quot;creativecrop&quot;],&quot;support_big_font&quot;:false,&quot;fill_id&quot;:&quot;aa8370987f4140ab9fa600e717225475&quot;,&quot;fill_align&quot;:&quot;cm&quot;,&quot;chip_types&quot;:[&quot;diagram&quot;,&quot;pictext&quot;,&quot;picture&quot;,&quot;chart&quot;,&quot;table&quot;,&quot;video&quot;]}],[{&quot;text_align&quot;:&quot;cm&quot;,&quot;text_direction&quot;:&quot;horizontal&quot;,&quot;support_big_font&quot;:true,&quot;fill_id&quot;:&quot;05ed0eeff46f44e98ca671d6ac23df94&quot;,&quot;fill_align&quot;:&quot;cm&quot;,&quot;chip_types&quot;:[&quot;header&quot;]},{&quot;text_align&quot;:&quot;lm&quot;,&quot;text_direction&quot;:&quot;horizontal&quot;,&quot;support_features&quot;:[&quot;collage&quot;,&quot;carousel&quot;,&quot;creativecrop&quot;],&quot;support_big_font&quot;:false,&quot;fill_id&quot;:&quot;aa8370987f4140ab9fa600e717225475&quot;,&quot;fill_align&quot;:&quot;cm&quot;,&quot;chip_types&quot;:[&quot;diagram&quot;,&quot;pictext&quot;,&quot;picture&quot;,&quot;chart&quot;,&quot;table&quot;,&quot;video&quot;]}]]"/>
  <p:tag name="KSO_WM_CHIP_DECFILLPROP" val="[]"/>
  <p:tag name="KSO_WM_CHIP_GROUPID" val="5f6c95017b7ee298d401c683"/>
  <p:tag name="KSO_WM_SLIDE_BK_DARK_LIGHT" val="2"/>
  <p:tag name="KSO_WM_SLIDE_BACKGROUND_TYPE" val="general"/>
  <p:tag name="KSO_WM_SLIDE_SUPPORT_FEATURE_TYPE" val="7"/>
  <p:tag name="KSO_WM_TEMPLATE_ASSEMBLE_XID" val="5f867647e0d8617f8bf25047"/>
  <p:tag name="KSO_WM_TEMPLATE_ASSEMBLE_GROUPID" val="5f867647e0d8617f8bf25047"/>
</p:tagLst>
</file>

<file path=ppt/tags/tag5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.15"/>
  <p:tag name="KSO_WM_UNIT_TEXT_FILL_FORE_SCHEMECOLOR_INDEX" val="13"/>
  <p:tag name="KSO_WM_UNIT_TEXT_FILL_TYPE" val="1"/>
</p:tagLst>
</file>

<file path=ppt/tags/tag505.xml><?xml version="1.0" encoding="utf-8"?>
<p:tagLst xmlns:p="http://schemas.openxmlformats.org/presentationml/2006/main">
  <p:tag name="KSO_WM_UNIT_TYPE" val="i"/>
</p:tagLst>
</file>

<file path=ppt/tags/tag5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508.xml><?xml version="1.0" encoding="utf-8"?>
<p:tagLst xmlns:p="http://schemas.openxmlformats.org/presentationml/2006/main">
  <p:tag name="KSO_WM_UNIT_TYPE" val="i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7*i*4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.4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7*i*5"/>
  <p:tag name="KSO_WM_UNIT_LAYERLEVEL" val="1"/>
  <p:tag name="KSO_WM_TAG_VERSION" val="1.0"/>
  <p:tag name="KSO_WM_BEAUTIFY_FLAG" val="#wm#"/>
  <p:tag name="KSO_WM_SLIDE_BACKGROUND_TYPE" val="navigation"/>
  <p:tag name="KSO_WM_SLIDE_BK_DARK_LIGHT" val="2"/>
  <p:tag name="KSO_WM_UNIT_FILL_FORE_SCHEMECOLOR_INDEX_1_BRIGHTNESS" val="0"/>
  <p:tag name="KSO_WM_UNIT_FILL_FORE_SCHEMECOLOR_INDEX_1" val="5"/>
  <p:tag name="KSO_WM_UNIT_FILL_FORE_SCHEMECOLOR_INDEX_1_POS" val="0"/>
  <p:tag name="KSO_WM_UNIT_FILL_FORE_SCHEMECOLOR_INDEX_1_TRANS" val="0"/>
  <p:tag name="KSO_WM_UNIT_FILL_FORE_SCHEMECOLOR_INDEX_2_BRIGHTNESS" val="0"/>
  <p:tag name="KSO_WM_UNIT_FILL_FORE_SCHEMECOLOR_INDEX_2" val="6"/>
  <p:tag name="KSO_WM_UNIT_FILL_FORE_SCHEMECOLOR_INDEX_2_POS" val="1"/>
  <p:tag name="KSO_WM_UNIT_FILL_FORE_SCHEMECOLOR_INDEX_2_TRANS" val="0"/>
  <p:tag name="KSO_WM_UNIT_FILL_GRADIENT_TYPE" val="0"/>
  <p:tag name="KSO_WM_UNIT_FILL_GRADIENT_ANGLE" val="0"/>
  <p:tag name="KSO_WM_UNIT_FILL_GRADIENT_Direction" val="3"/>
  <p:tag name="KSO_WM_UNIT_FILL_TYPE" val="3"/>
  <p:tag name="KSO_WM_UNIT_TEXT_FILL_FORE_SCHEMECOLOR_INDEX_BRIGHTNESS" val="0"/>
  <p:tag name="KSO_WM_UNIT_TEXT_FILL_FORE_SCHEMECOLOR_INDEX" val="2"/>
  <p:tag name="KSO_WM_UNIT_TEXT_FILL_TYPE" val="1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1210_1*i*2"/>
  <p:tag name="KSO_WM_TEMPLATE_CATEGORY" val="diagram"/>
  <p:tag name="KSO_WM_TEMPLATE_INDEX" val="20211210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ad0478d7b91742c19febd6454287f58d"/>
  <p:tag name="KSO_WM_UNIT_TYPE" val="i"/>
  <p:tag name="KSO_WM_UNIT_INDEX" val="2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true},&quot;DecorateInfoH&quot;:{&quot;IsAbs&quot;:true},&quot;whChangeMode&quot;:0}"/>
  <p:tag name="KSO_WM_CHIP_GROUPID" val="5f5ee1ca4d6848d78f644aeb"/>
  <p:tag name="KSO_WM_CHIP_XID" val="5f5f3b778e478fb0c58a9434"/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  <p:tag name="KSO_WM_UNIT_VALUE" val="208"/>
  <p:tag name="KSO_WM_TEMPLATE_ASSEMBLE_XID" val="5f6ac759c62b13c0b940a931"/>
  <p:tag name="KSO_WM_TEMPLATE_ASSEMBLE_GROUPID" val="5f6ac759c62b13c0b940a931"/>
</p:tagLst>
</file>

<file path=ppt/tags/tag51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1210_1*a*1"/>
  <p:tag name="KSO_WM_TEMPLATE_CATEGORY" val="diagram"/>
  <p:tag name="KSO_WM_TEMPLATE_INDEX" val="20211210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d3fde346945f4eebad63181267f78bcd"/>
  <p:tag name="KSO_WM_UNIT_DECORATE_INFO" val=""/>
  <p:tag name="KSO_WM_UNIT_SM_LIMIT_TYPE" val="1"/>
  <p:tag name="KSO_WM_CHIP_FILLAREA_FILL_RULE" val="{&quot;fill_align&quot;:&quot;lm&quot;,&quot;fill_mode&quot;:&quot;full&quot;,&quot;sacle_strategy&quot;:&quot;smart&quot;}"/>
  <p:tag name="KSO_WM_ASSEMBLE_CHIP_INDEX" val="b8e2ff6478e94c9db91280331da8b9cb"/>
  <p:tag name="KSO_WM_UNIT_TEXT_FILL_FORE_SCHEMECOLOR_INDEX_BRIGHTNESS" val="0"/>
  <p:tag name="KSO_WM_UNIT_TEXT_FILL_FORE_SCHEMECOLOR_INDEX" val="13"/>
  <p:tag name="KSO_WM_UNIT_TEXT_FILL_TYPE" val="1"/>
  <p:tag name="KSO_WM_TEMPLATE_ASSEMBLE_XID" val="5f6ac759c62b13c0b940a931"/>
  <p:tag name="KSO_WM_TEMPLATE_ASSEMBLE_GROUPID" val="5f6ac759c62b13c0b940a931"/>
  <p:tag name="KSO_WM_TAG_Front_Size" val=""/>
  <p:tag name="KSO_WM_TAG_Backgroup_Id" val=""/>
  <p:tag name="KSO_WM_TAG_Backgroup_Size" val=""/>
  <p:tag name="KSO_WM_TAG_Zoder_Position" val=""/>
</p:tagLst>
</file>

<file path=ppt/tags/tag513.xml><?xml version="1.0" encoding="utf-8"?>
<p:tagLst xmlns:p="http://schemas.openxmlformats.org/presentationml/2006/main">
  <p:tag name="KSO_WM_UNIT_VALUE" val="677*76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11210_1*d*1"/>
  <p:tag name="KSO_WM_TEMPLATE_CATEGORY" val="diagram"/>
  <p:tag name="KSO_WM_TEMPLATE_INDEX" val="20211210"/>
  <p:tag name="KSO_WM_UNIT_LAYERLEVEL" val="1"/>
  <p:tag name="KSO_WM_TAG_VERSION" val="1.0"/>
  <p:tag name="KSO_WM_BEAUTIFY_FLAG" val="#wm#"/>
  <p:tag name="KSO_WM_CHIP_GROUPID" val="5e7310da9a230a26b9e88a19"/>
  <p:tag name="KSO_WM_CHIP_XID" val="5e7310da9a230a26b9e88a1a"/>
  <p:tag name="KSO_WM_UNIT_DEC_AREA_ID" val="fb9f54db8694456886358b7abbc2e3aa"/>
  <p:tag name="KSO_WM_UNIT_DECORATE_INFO" val=""/>
  <p:tag name="KSO_WM_UNIT_SM_LIMIT_TYPE" val="1"/>
  <p:tag name="KSO_WM_CHIP_FILLAREA_FILL_RULE" val="{&quot;fill_align&quot;:&quot;cm&quot;,&quot;fill_mode&quot;:&quot;full&quot;,&quot;sacle_strategy&quot;:&quot;smart&quot;}"/>
  <p:tag name="KSO_WM_ASSEMBLE_CHIP_INDEX" val="12f179000ecf43ce82c864c4e3de27ba"/>
  <p:tag name="KSO_WM_UNIT_PLACING_PICTURE" val="12f179000ecf43ce82c864c4e3de27ba"/>
  <p:tag name="KSO_WM_UNIT_SUPPORT_UNIT_TYPE" val="[&quot;d&quot;]"/>
  <p:tag name="KSO_WM_TEMPLATE_ASSEMBLE_XID" val="5f6ac759c62b13c0b940a931"/>
  <p:tag name="KSO_WM_TEMPLATE_ASSEMBLE_GROUPID" val="5f6ac759c62b13c0b940a931"/>
  <p:tag name="KSO_WM_TAG_Front_Size" val=""/>
  <p:tag name="KSO_WM_TAG_Backgroup_Id" val=""/>
  <p:tag name="KSO_WM_TAG_Backgroup_Size" val=""/>
  <p:tag name="KSO_WM_TAG_Zoder_Position" val=""/>
</p:tagLst>
</file>

<file path=ppt/tags/tag514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，需要用更多的文字来表述；但请您尽可能提炼思想的精髓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210_1*f*1"/>
  <p:tag name="KSO_WM_TEMPLATE_CATEGORY" val="diagram"/>
  <p:tag name="KSO_WM_TEMPLATE_INDEX" val="20211210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35"/>
  <p:tag name="KSO_WM_UNIT_SHOW_EDIT_AREA_INDICATION" val="1"/>
  <p:tag name="KSO_WM_CHIP_GROUPID" val="5e6b05596848fb12bee65ac8"/>
  <p:tag name="KSO_WM_CHIP_XID" val="5e6b05596848fb12bee65aca"/>
  <p:tag name="KSO_WM_UNIT_DEC_AREA_ID" val="fd52f8ea312a422c84529cf2ad9d8f15"/>
  <p:tag name="KSO_WM_UNIT_DECORATE_INFO" val=""/>
  <p:tag name="KSO_WM_UNIT_SM_LIMIT_TYPE" val="1"/>
  <p:tag name="KSO_WM_CHIP_FILLAREA_FILL_RULE" val="{&quot;fill_align&quot;:&quot;cm&quot;,&quot;fill_mode&quot;:&quot;full&quot;,&quot;sacle_strategy&quot;:&quot;smart&quot;}"/>
  <p:tag name="KSO_WM_ASSEMBLE_CHIP_INDEX" val="dbd325cc99bd48bf81b749c9467e2605"/>
  <p:tag name="KSO_WM_UNIT_SUPPORT_UNIT_TYPE" val="[&quot;l&quot;,&quot;m&quot;,&quot;n&quot;,&quot;o&quot;,&quot;p&quot;,&quot;q&quot;,&quot;r&quot;,&quot;δ&quot;,&quot;ε&quot;,&quot;ζ&quot;,&quot;η&quot;,&quot;d&quot;,&quot;α&quot;,&quot;β&quot;,&quot;θ&quot;]"/>
  <p:tag name="KSO_WM_UNIT_TEXT_FILL_FORE_SCHEMECOLOR_INDEX_BRIGHTNESS" val="0.25"/>
  <p:tag name="KSO_WM_UNIT_TEXT_FILL_FORE_SCHEMECOLOR_INDEX" val="13"/>
  <p:tag name="KSO_WM_UNIT_TEXT_FILL_TYPE" val="1"/>
  <p:tag name="KSO_WM_TEMPLATE_ASSEMBLE_XID" val="5f6ac759c62b13c0b940a931"/>
  <p:tag name="KSO_WM_TEMPLATE_ASSEMBLE_GROUPID" val="5f6ac759c62b13c0b940a931"/>
  <p:tag name="KSO_WM_TAG_Front_Size" val=""/>
  <p:tag name="KSO_WM_TAG_Backgroup_Id" val=""/>
  <p:tag name="KSO_WM_TAG_Backgroup_Size" val=""/>
  <p:tag name="KSO_WM_TAG_Zoder_Position" val=""/>
</p:tagLst>
</file>

<file path=ppt/tags/tag515.xml><?xml version="1.0" encoding="utf-8"?>
<p:tagLst xmlns:p="http://schemas.openxmlformats.org/presentationml/2006/main">
  <p:tag name="KSO_WM_SLIDE_ID" val="diagram2021121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60*456"/>
  <p:tag name="KSO_WM_SLIDE_POSITION" val="0*0"/>
  <p:tag name="KSO_WM_TAG_VERSION" val="1.0"/>
  <p:tag name="KSO_WM_BEAUTIFY_FLAG" val="#wm#"/>
  <p:tag name="KSO_WM_TEMPLATE_CATEGORY" val="diagram"/>
  <p:tag name="KSO_WM_TEMPLATE_INDEX" val="20211210"/>
  <p:tag name="KSO_WM_SLIDE_LAYOUT" val="a_d_f"/>
  <p:tag name="KSO_WM_SLIDE_LAYOUT_CNT" val="1_1_1"/>
  <p:tag name="KSO_WM_SLIDE_LAYOUT_INFO" val="{&quot;id&quot;:&quot;2020-09-23T11:56:09&quot;,&quot;maxSize&quot;:{&quot;size1&quot;:13.300000000000001},&quot;minSize&quot;:{&quot;size1&quot;:13.300000000000001},&quot;normalSize&quot;:{&quot;size1&quot;:13.300000000000001},&quot;subLayout&quot;:[{&quot;backgroundInfo&quot;:[{&quot;bottom&quot;:0,&quot;bottomAbs&quot;:false,&quot;left&quot;:0,&quot;leftAbs&quot;:false,&quot;right&quot;:0,&quot;rightAbs&quot;:false,&quot;top&quot;:0,&quot;topAbs&quot;:false,&quot;type&quot;:&quot;navigation&quot;}],&quot;id&quot;:&quot;2020-09-23T11:56:09&quot;,&quot;margin&quot;:{&quot;bottom&quot;:0.42300000786781311,&quot;left&quot;:1.2699999809265137,&quot;right&quot;:1.2380000352859497,&quot;top&quot;:0.42300000786781311},&quot;type&quot;:0},{&quot;direction&quot;:1,&quot;id&quot;:&quot;2020-09-23T11:56:09&quot;,&quot;maxSize&quot;:{&quot;size1&quot;:36.200000000000003},&quot;minSize&quot;:{&quot;size1&quot;:36.200000000000003},&quot;normalSize&quot;:{&quot;size1&quot;:36.200000000000003},&quot;subLayout&quot;:[{&quot;id&quot;:&quot;2020-09-23T11:56:09&quot;,&quot;margin&quot;:{&quot;bottom&quot;:3.809999942779541,&quot;left&quot;:2.5399999618530273,&quot;right&quot;:1.2699999809265137,&quot;top&quot;:4.2329998016357422},&quot;type&quot;:0},{&quot;id&quot;:&quot;2020-09-23T11:56:09&quot;,&quot;margin&quot;:{&quot;bottom&quot;:2.9630000591278076,&quot;left&quot;:0.84700000286102295,&quot;right&quot;:1.6610000133514404,&quot;top&quot;:3.3870000839233398},&quot;type&quot;:0}],&quot;type&quot;:0}],&quot;type&quot;:0}"/>
  <p:tag name="KSO_WM_SLIDE_BACKGROUND" val="[&quot;navigation&quot;]"/>
  <p:tag name="KSO_WM_SLIDE_RATIO" val="1.777778"/>
  <p:tag name="KSO_WM_CHIP_INFOS" val="{&quot;layout_type&quot;:&quot;navigation&quot;,&quot;layout_feature&quot;:1,&quot;tags&quot;:{&quot;style&quot;:[&quot;商务&quot;,&quot;简约&quot;,&quot;文艺清新&quot;,&quot;中国风&quot;,&quot;卡通&quot;,&quot;欧美风&quot;,&quot;黑板风&quot;,&quot;渐变风&quot;,&quot;党政风&quot;]},&quot;slide_type&quot;:[&quot;text&quot;],&quot;aspect_ratio&quot;:&quot;16:9&quot;,&quot;diagram&quot;:{&quot;type&quot;:[],&quot;direction&quot;:0,&quot;isSupportDecBetweenItems&quot;:false}}"/>
  <p:tag name="KSO_WM_CHIP_XID" val="5f5f3b778e478fb0c58a9434"/>
  <p:tag name="KSO_WM_CHIP_FILLPROP" val="[[{&quot;fill_id&quot;:&quot;c934b58042b44607bfcc30469ccc57d1&quot;,&quot;fill_align&quot;:&quot;lm&quot;,&quot;text_align&quot;:&quot;lm&quot;,&quot;text_direction&quot;:&quot;horizontal&quot;,&quot;chip_types&quot;:[&quot;header&quot;]},{&quot;fill_id&quot;:&quot;10982f7e852b4367b3f6476e233ee87b&quot;,&quot;fill_align&quot;:&quot;cm&quot;,&quot;text_align&quot;:&quot;lm&quot;,&quot;text_direction&quot;:&quot;horizontal&quot;,&quot;chip_types&quot;:[&quot;text&quot;,&quot;picture&quot;]},{&quot;fill_id&quot;:&quot;fbbe603274bf4c259f47f9a86b67354d&quot;,&quot;fill_align&quot;:&quot;cm&quot;,&quot;text_align&quot;:&quot;cm&quot;,&quot;text_direction&quot;:&quot;horizontal&quot;,&quot;chip_types&quot;:[&quot;diagram&quot;,&quot;text&quot;,&quot;picture&quot;,&quot;chart&quot;,&quot;table&quot;,&quot;video&quot;]}],[{&quot;fill_id&quot;:&quot;c934b58042b44607bfcc30469ccc57d1&quot;,&quot;fill_align&quot;:&quot;lm&quot;,&quot;text_align&quot;:&quot;lm&quot;,&quot;text_direction&quot;:&quot;horizontal&quot;,&quot;chip_types&quot;:[&quot;header&quot;]},{&quot;fill_id&quot;:&quot;10982f7e852b4367b3f6476e233ee87b&quot;,&quot;fill_align&quot;:&quot;cm&quot;,&quot;text_align&quot;:&quot;lm&quot;,&quot;text_direction&quot;:&quot;horizontal&quot;,&quot;chip_types&quot;:[&quot;picture&quot;]},{&quot;fill_id&quot;:&quot;fbbe603274bf4c259f47f9a86b67354d&quot;,&quot;fill_align&quot;:&quot;cm&quot;,&quot;text_align&quot;:&quot;lm&quot;,&quot;text_direction&quot;:&quot;horizontal&quot;,&quot;chip_types&quot;:[&quot;text&quot;]}]]"/>
  <p:tag name="FIXED_XID_TMP" val="5f5ee1ca4d6848d78f644aeb"/>
  <p:tag name="KSO_WM_CHIP_GROUPID" val="5f5ee1ca4d6848d78f644aeb"/>
  <p:tag name="KSO_WM_SLIDE_BK_DARK_LIGHT" val="2"/>
  <p:tag name="KSO_WM_SLIDE_BACKGROUND_TYPE" val="navigation"/>
  <p:tag name="KSO_WM_SLIDE_SUPPORT_FEATURE_TYPE" val="0"/>
  <p:tag name="KSO_WM_TEMPLATE_ASSEMBLE_XID" val="5f6ac759c62b13c0b940a931"/>
  <p:tag name="KSO_WM_TEMPLATE_ASSEMBLE_GROUPID" val="5f6ac759c62b13c0b940a931"/>
</p:tagLst>
</file>

<file path=ppt/theme/theme1.xml><?xml version="1.0" encoding="utf-8"?>
<a:theme xmlns:a="http://schemas.openxmlformats.org/drawingml/2006/main" name="2_Office 主题​​">
  <a:themeElements>
    <a:clrScheme name="">
      <a:dk1>
        <a:srgbClr val="000000"/>
      </a:dk1>
      <a:lt1>
        <a:srgbClr val="FFFFFF"/>
      </a:lt1>
      <a:dk2>
        <a:srgbClr val="E9EEF0"/>
      </a:dk2>
      <a:lt2>
        <a:srgbClr val="FBFCFC"/>
      </a:lt2>
      <a:accent1>
        <a:srgbClr val="0082B3"/>
      </a:accent1>
      <a:accent2>
        <a:srgbClr val="007554"/>
      </a:accent2>
      <a:accent3>
        <a:srgbClr val="205D12"/>
      </a:accent3>
      <a:accent4>
        <a:srgbClr val="5C3B00"/>
      </a:accent4>
      <a:accent5>
        <a:srgbClr val="A31605"/>
      </a:accent5>
      <a:accent6>
        <a:srgbClr val="B30029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CEE9EC"/>
      </a:dk2>
      <a:lt2>
        <a:srgbClr val="FFFFFF"/>
      </a:lt2>
      <a:accent1>
        <a:srgbClr val="2EAADA"/>
      </a:accent1>
      <a:accent2>
        <a:srgbClr val="3BBED8"/>
      </a:accent2>
      <a:accent3>
        <a:srgbClr val="3ECCC4"/>
      </a:accent3>
      <a:accent4>
        <a:srgbClr val="41D59E"/>
      </a:accent4>
      <a:accent5>
        <a:srgbClr val="6BDC72"/>
      </a:accent5>
      <a:accent6>
        <a:srgbClr val="AAD941"/>
      </a:accent6>
      <a:hlink>
        <a:srgbClr val="658BD5"/>
      </a:hlink>
      <a:folHlink>
        <a:srgbClr val="9F67A3"/>
      </a:folHlink>
    </a:clrScheme>
    <a:fontScheme name="渐变、商务风、小清新、简约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</Words>
  <Application>WPS 演示</Application>
  <PresentationFormat/>
  <Paragraphs>41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Arial Unicode MS</vt:lpstr>
      <vt:lpstr>Calibri</vt:lpstr>
      <vt:lpstr>汉仪旗黑-85S</vt:lpstr>
      <vt:lpstr>黑体</vt:lpstr>
      <vt:lpstr>Segoe UI</vt:lpstr>
      <vt:lpstr>Wingdings</vt:lpstr>
      <vt:lpstr>2_Office 主题​​</vt:lpstr>
      <vt:lpstr>1_Office 主题​​</vt:lpstr>
      <vt:lpstr>APP使用指导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APP使用指导</dc:title>
  <dc:creator>bolinHOU</dc:creator>
  <cp:lastModifiedBy>奥迪</cp:lastModifiedBy>
  <cp:revision>7</cp:revision>
  <dcterms:created xsi:type="dcterms:W3CDTF">2020-10-14T07:36:24Z</dcterms:created>
  <dcterms:modified xsi:type="dcterms:W3CDTF">2020-10-15T00:49:27Z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2052-11.1.0.10000</vt:lpwstr>
  </property>
</Properties>
</file>